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11B452-B83C-485E-AA08-0228DA3FF78A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39449-BB97-4825-BED0-226F772653C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049968" y="362179"/>
            <a:ext cx="4388467" cy="863213"/>
            <a:chOff x="2049968" y="362179"/>
            <a:chExt cx="4388467" cy="863213"/>
          </a:xfrm>
        </p:grpSpPr>
        <p:sp>
          <p:nvSpPr>
            <p:cNvPr id="2" name="Freeform 1"/>
            <p:cNvSpPr/>
            <p:nvPr/>
          </p:nvSpPr>
          <p:spPr>
            <a:xfrm>
              <a:off x="2049968" y="452725"/>
              <a:ext cx="307106" cy="536954"/>
            </a:xfrm>
            <a:custGeom>
              <a:avLst/>
              <a:gdLst/>
              <a:ahLst/>
              <a:cxnLst/>
              <a:rect l="0" t="0" r="0" b="0"/>
              <a:pathLst>
                <a:path w="307106" h="536954">
                  <a:moveTo>
                    <a:pt x="276830" y="0"/>
                  </a:moveTo>
                  <a:lnTo>
                    <a:pt x="265651" y="11178"/>
                  </a:lnTo>
                  <a:lnTo>
                    <a:pt x="258849" y="13301"/>
                  </a:lnTo>
                  <a:lnTo>
                    <a:pt x="207088" y="16714"/>
                  </a:lnTo>
                  <a:lnTo>
                    <a:pt x="152223" y="12963"/>
                  </a:lnTo>
                  <a:lnTo>
                    <a:pt x="89392" y="7890"/>
                  </a:lnTo>
                  <a:lnTo>
                    <a:pt x="60163" y="4676"/>
                  </a:lnTo>
                  <a:lnTo>
                    <a:pt x="31575" y="7148"/>
                  </a:lnTo>
                  <a:lnTo>
                    <a:pt x="22079" y="12954"/>
                  </a:lnTo>
                  <a:lnTo>
                    <a:pt x="15749" y="21504"/>
                  </a:lnTo>
                  <a:lnTo>
                    <a:pt x="0" y="63259"/>
                  </a:lnTo>
                  <a:lnTo>
                    <a:pt x="354" y="100372"/>
                  </a:lnTo>
                  <a:lnTo>
                    <a:pt x="10954" y="153664"/>
                  </a:lnTo>
                  <a:lnTo>
                    <a:pt x="22177" y="215598"/>
                  </a:lnTo>
                  <a:lnTo>
                    <a:pt x="23562" y="262232"/>
                  </a:lnTo>
                  <a:lnTo>
                    <a:pt x="26096" y="269578"/>
                  </a:lnTo>
                  <a:lnTo>
                    <a:pt x="30125" y="270966"/>
                  </a:lnTo>
                  <a:lnTo>
                    <a:pt x="42011" y="263149"/>
                  </a:lnTo>
                  <a:lnTo>
                    <a:pt x="78237" y="235774"/>
                  </a:lnTo>
                  <a:lnTo>
                    <a:pt x="124778" y="218408"/>
                  </a:lnTo>
                  <a:lnTo>
                    <a:pt x="148420" y="217173"/>
                  </a:lnTo>
                  <a:lnTo>
                    <a:pt x="203371" y="220323"/>
                  </a:lnTo>
                  <a:lnTo>
                    <a:pt x="242196" y="232047"/>
                  </a:lnTo>
                  <a:lnTo>
                    <a:pt x="270337" y="255928"/>
                  </a:lnTo>
                  <a:lnTo>
                    <a:pt x="293493" y="290820"/>
                  </a:lnTo>
                  <a:lnTo>
                    <a:pt x="303994" y="330794"/>
                  </a:lnTo>
                  <a:lnTo>
                    <a:pt x="307105" y="372274"/>
                  </a:lnTo>
                  <a:lnTo>
                    <a:pt x="296849" y="414200"/>
                  </a:lnTo>
                  <a:lnTo>
                    <a:pt x="278991" y="450669"/>
                  </a:lnTo>
                  <a:lnTo>
                    <a:pt x="259463" y="469749"/>
                  </a:lnTo>
                  <a:lnTo>
                    <a:pt x="208798" y="501062"/>
                  </a:lnTo>
                  <a:lnTo>
                    <a:pt x="152560" y="515306"/>
                  </a:lnTo>
                  <a:lnTo>
                    <a:pt x="98818" y="531984"/>
                  </a:lnTo>
                  <a:lnTo>
                    <a:pt x="76788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3668" y="873865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16352" y="449980"/>
              <a:ext cx="339925" cy="389384"/>
            </a:xfrm>
            <a:custGeom>
              <a:avLst/>
              <a:gdLst/>
              <a:ahLst/>
              <a:cxnLst/>
              <a:rect l="0" t="0" r="0" b="0"/>
              <a:pathLst>
                <a:path w="339925" h="389384">
                  <a:moveTo>
                    <a:pt x="0" y="76444"/>
                  </a:moveTo>
                  <a:lnTo>
                    <a:pt x="9575" y="45162"/>
                  </a:lnTo>
                  <a:lnTo>
                    <a:pt x="20243" y="29006"/>
                  </a:lnTo>
                  <a:lnTo>
                    <a:pt x="39023" y="17146"/>
                  </a:lnTo>
                  <a:lnTo>
                    <a:pt x="83617" y="0"/>
                  </a:lnTo>
                  <a:lnTo>
                    <a:pt x="141862" y="990"/>
                  </a:lnTo>
                  <a:lnTo>
                    <a:pt x="183063" y="4564"/>
                  </a:lnTo>
                  <a:lnTo>
                    <a:pt x="202634" y="13692"/>
                  </a:lnTo>
                  <a:lnTo>
                    <a:pt x="216012" y="31787"/>
                  </a:lnTo>
                  <a:lnTo>
                    <a:pt x="221217" y="43163"/>
                  </a:lnTo>
                  <a:lnTo>
                    <a:pt x="220761" y="68282"/>
                  </a:lnTo>
                  <a:lnTo>
                    <a:pt x="212760" y="92704"/>
                  </a:lnTo>
                  <a:lnTo>
                    <a:pt x="201405" y="111357"/>
                  </a:lnTo>
                  <a:lnTo>
                    <a:pt x="176269" y="135012"/>
                  </a:lnTo>
                  <a:lnTo>
                    <a:pt x="146594" y="151250"/>
                  </a:lnTo>
                  <a:lnTo>
                    <a:pt x="109986" y="157880"/>
                  </a:lnTo>
                  <a:lnTo>
                    <a:pt x="104909" y="156471"/>
                  </a:lnTo>
                  <a:lnTo>
                    <a:pt x="105035" y="153192"/>
                  </a:lnTo>
                  <a:lnTo>
                    <a:pt x="108628" y="148667"/>
                  </a:lnTo>
                  <a:lnTo>
                    <a:pt x="115702" y="146819"/>
                  </a:lnTo>
                  <a:lnTo>
                    <a:pt x="173799" y="155064"/>
                  </a:lnTo>
                  <a:lnTo>
                    <a:pt x="228480" y="175206"/>
                  </a:lnTo>
                  <a:lnTo>
                    <a:pt x="269169" y="190195"/>
                  </a:lnTo>
                  <a:lnTo>
                    <a:pt x="302802" y="215823"/>
                  </a:lnTo>
                  <a:lnTo>
                    <a:pt x="326935" y="245644"/>
                  </a:lnTo>
                  <a:lnTo>
                    <a:pt x="337547" y="266288"/>
                  </a:lnTo>
                  <a:lnTo>
                    <a:pt x="339924" y="290281"/>
                  </a:lnTo>
                  <a:lnTo>
                    <a:pt x="331918" y="338222"/>
                  </a:lnTo>
                  <a:lnTo>
                    <a:pt x="316845" y="365228"/>
                  </a:lnTo>
                  <a:lnTo>
                    <a:pt x="301087" y="377538"/>
                  </a:lnTo>
                  <a:lnTo>
                    <a:pt x="291972" y="382459"/>
                  </a:lnTo>
                  <a:lnTo>
                    <a:pt x="251197" y="389383"/>
                  </a:lnTo>
                  <a:lnTo>
                    <a:pt x="194592" y="385658"/>
                  </a:lnTo>
                  <a:lnTo>
                    <a:pt x="160602" y="387472"/>
                  </a:lnTo>
                  <a:lnTo>
                    <a:pt x="98376" y="363400"/>
                  </a:lnTo>
                  <a:lnTo>
                    <a:pt x="63171" y="339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2818" y="684352"/>
              <a:ext cx="94758" cy="13548"/>
            </a:xfrm>
            <a:custGeom>
              <a:avLst/>
              <a:gdLst/>
              <a:ahLst/>
              <a:cxnLst/>
              <a:rect l="0" t="0" r="0" b="0"/>
              <a:pathLst>
                <a:path w="94758" h="13548">
                  <a:moveTo>
                    <a:pt x="94757" y="0"/>
                  </a:moveTo>
                  <a:lnTo>
                    <a:pt x="77989" y="11178"/>
                  </a:lnTo>
                  <a:lnTo>
                    <a:pt x="60399" y="135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07190" y="362179"/>
              <a:ext cx="317313" cy="606443"/>
            </a:xfrm>
            <a:custGeom>
              <a:avLst/>
              <a:gdLst/>
              <a:ahLst/>
              <a:cxnLst/>
              <a:rect l="0" t="0" r="0" b="0"/>
              <a:pathLst>
                <a:path w="317313" h="606443">
                  <a:moveTo>
                    <a:pt x="14654" y="606442"/>
                  </a:moveTo>
                  <a:lnTo>
                    <a:pt x="0" y="556890"/>
                  </a:lnTo>
                  <a:lnTo>
                    <a:pt x="1084" y="523130"/>
                  </a:lnTo>
                  <a:lnTo>
                    <a:pt x="10760" y="470706"/>
                  </a:lnTo>
                  <a:lnTo>
                    <a:pt x="14670" y="421035"/>
                  </a:lnTo>
                  <a:lnTo>
                    <a:pt x="22718" y="362384"/>
                  </a:lnTo>
                  <a:lnTo>
                    <a:pt x="32512" y="300552"/>
                  </a:lnTo>
                  <a:lnTo>
                    <a:pt x="42822" y="238948"/>
                  </a:lnTo>
                  <a:lnTo>
                    <a:pt x="53286" y="185470"/>
                  </a:lnTo>
                  <a:lnTo>
                    <a:pt x="67302" y="128534"/>
                  </a:lnTo>
                  <a:lnTo>
                    <a:pt x="86925" y="67244"/>
                  </a:lnTo>
                  <a:lnTo>
                    <a:pt x="111880" y="10528"/>
                  </a:lnTo>
                  <a:lnTo>
                    <a:pt x="118076" y="2106"/>
                  </a:lnTo>
                  <a:lnTo>
                    <a:pt x="124546" y="0"/>
                  </a:lnTo>
                  <a:lnTo>
                    <a:pt x="131199" y="2106"/>
                  </a:lnTo>
                  <a:lnTo>
                    <a:pt x="166829" y="34056"/>
                  </a:lnTo>
                  <a:lnTo>
                    <a:pt x="198872" y="78911"/>
                  </a:lnTo>
                  <a:lnTo>
                    <a:pt x="222187" y="136024"/>
                  </a:lnTo>
                  <a:lnTo>
                    <a:pt x="247068" y="196625"/>
                  </a:lnTo>
                  <a:lnTo>
                    <a:pt x="259499" y="219581"/>
                  </a:lnTo>
                  <a:lnTo>
                    <a:pt x="273074" y="266559"/>
                  </a:lnTo>
                  <a:lnTo>
                    <a:pt x="285676" y="323242"/>
                  </a:lnTo>
                  <a:lnTo>
                    <a:pt x="301367" y="377602"/>
                  </a:lnTo>
                  <a:lnTo>
                    <a:pt x="308227" y="428413"/>
                  </a:lnTo>
                  <a:lnTo>
                    <a:pt x="317312" y="484448"/>
                  </a:lnTo>
                  <a:lnTo>
                    <a:pt x="313864" y="545560"/>
                  </a:lnTo>
                  <a:lnTo>
                    <a:pt x="309452" y="574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63958" y="705409"/>
              <a:ext cx="210571" cy="17657"/>
            </a:xfrm>
            <a:custGeom>
              <a:avLst/>
              <a:gdLst/>
              <a:ahLst/>
              <a:cxnLst/>
              <a:rect l="0" t="0" r="0" b="0"/>
              <a:pathLst>
                <a:path w="210571" h="17657">
                  <a:moveTo>
                    <a:pt x="210570" y="0"/>
                  </a:moveTo>
                  <a:lnTo>
                    <a:pt x="151953" y="9065"/>
                  </a:lnTo>
                  <a:lnTo>
                    <a:pt x="90544" y="17475"/>
                  </a:lnTo>
                  <a:lnTo>
                    <a:pt x="47625" y="176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35174" y="440432"/>
              <a:ext cx="176267" cy="465022"/>
            </a:xfrm>
            <a:custGeom>
              <a:avLst/>
              <a:gdLst/>
              <a:ahLst/>
              <a:cxnLst/>
              <a:rect l="0" t="0" r="0" b="0"/>
              <a:pathLst>
                <a:path w="176267" h="465022">
                  <a:moveTo>
                    <a:pt x="176266" y="328148"/>
                  </a:moveTo>
                  <a:lnTo>
                    <a:pt x="126768" y="268555"/>
                  </a:lnTo>
                  <a:lnTo>
                    <a:pt x="117531" y="265023"/>
                  </a:lnTo>
                  <a:lnTo>
                    <a:pt x="94789" y="264217"/>
                  </a:lnTo>
                  <a:lnTo>
                    <a:pt x="75324" y="270878"/>
                  </a:lnTo>
                  <a:lnTo>
                    <a:pt x="43763" y="294219"/>
                  </a:lnTo>
                  <a:lnTo>
                    <a:pt x="22102" y="320044"/>
                  </a:lnTo>
                  <a:lnTo>
                    <a:pt x="6456" y="355513"/>
                  </a:lnTo>
                  <a:lnTo>
                    <a:pt x="0" y="395657"/>
                  </a:lnTo>
                  <a:lnTo>
                    <a:pt x="3676" y="431599"/>
                  </a:lnTo>
                  <a:lnTo>
                    <a:pt x="15332" y="450555"/>
                  </a:lnTo>
                  <a:lnTo>
                    <a:pt x="23353" y="458886"/>
                  </a:lnTo>
                  <a:lnTo>
                    <a:pt x="33380" y="463270"/>
                  </a:lnTo>
                  <a:lnTo>
                    <a:pt x="56999" y="465021"/>
                  </a:lnTo>
                  <a:lnTo>
                    <a:pt x="67509" y="461511"/>
                  </a:lnTo>
                  <a:lnTo>
                    <a:pt x="85426" y="448252"/>
                  </a:lnTo>
                  <a:lnTo>
                    <a:pt x="121305" y="385182"/>
                  </a:lnTo>
                  <a:lnTo>
                    <a:pt x="138850" y="322733"/>
                  </a:lnTo>
                  <a:lnTo>
                    <a:pt x="142953" y="272601"/>
                  </a:lnTo>
                  <a:lnTo>
                    <a:pt x="145339" y="224082"/>
                  </a:lnTo>
                  <a:lnTo>
                    <a:pt x="151765" y="161743"/>
                  </a:lnTo>
                  <a:lnTo>
                    <a:pt x="153019" y="106357"/>
                  </a:lnTo>
                  <a:lnTo>
                    <a:pt x="143555" y="48248"/>
                  </a:lnTo>
                  <a:lnTo>
                    <a:pt x="130420" y="2627"/>
                  </a:lnTo>
                  <a:lnTo>
                    <a:pt x="126985" y="0"/>
                  </a:lnTo>
                  <a:lnTo>
                    <a:pt x="123525" y="2928"/>
                  </a:lnTo>
                  <a:lnTo>
                    <a:pt x="109566" y="41249"/>
                  </a:lnTo>
                  <a:lnTo>
                    <a:pt x="108797" y="63767"/>
                  </a:lnTo>
                  <a:lnTo>
                    <a:pt x="112246" y="123586"/>
                  </a:lnTo>
                  <a:lnTo>
                    <a:pt x="118433" y="182529"/>
                  </a:lnTo>
                  <a:lnTo>
                    <a:pt x="127675" y="238858"/>
                  </a:lnTo>
                  <a:lnTo>
                    <a:pt x="137822" y="292593"/>
                  </a:lnTo>
                  <a:lnTo>
                    <a:pt x="151731" y="353577"/>
                  </a:lnTo>
                  <a:lnTo>
                    <a:pt x="165744" y="394392"/>
                  </a:lnTo>
                  <a:lnTo>
                    <a:pt x="176266" y="412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81246" y="401853"/>
              <a:ext cx="182879" cy="500967"/>
            </a:xfrm>
            <a:custGeom>
              <a:avLst/>
              <a:gdLst/>
              <a:ahLst/>
              <a:cxnLst/>
              <a:rect l="0" t="0" r="0" b="0"/>
              <a:pathLst>
                <a:path w="182879" h="500967">
                  <a:moveTo>
                    <a:pt x="119707" y="366727"/>
                  </a:moveTo>
                  <a:lnTo>
                    <a:pt x="114118" y="349959"/>
                  </a:lnTo>
                  <a:lnTo>
                    <a:pt x="102015" y="338608"/>
                  </a:lnTo>
                  <a:lnTo>
                    <a:pt x="83768" y="330833"/>
                  </a:lnTo>
                  <a:lnTo>
                    <a:pt x="60060" y="327377"/>
                  </a:lnTo>
                  <a:lnTo>
                    <a:pt x="49527" y="329965"/>
                  </a:lnTo>
                  <a:lnTo>
                    <a:pt x="31584" y="342200"/>
                  </a:lnTo>
                  <a:lnTo>
                    <a:pt x="13918" y="368818"/>
                  </a:lnTo>
                  <a:lnTo>
                    <a:pt x="1274" y="404521"/>
                  </a:lnTo>
                  <a:lnTo>
                    <a:pt x="0" y="427978"/>
                  </a:lnTo>
                  <a:lnTo>
                    <a:pt x="8714" y="471633"/>
                  </a:lnTo>
                  <a:lnTo>
                    <a:pt x="21243" y="489781"/>
                  </a:lnTo>
                  <a:lnTo>
                    <a:pt x="29498" y="497896"/>
                  </a:lnTo>
                  <a:lnTo>
                    <a:pt x="38511" y="500966"/>
                  </a:lnTo>
                  <a:lnTo>
                    <a:pt x="57884" y="498138"/>
                  </a:lnTo>
                  <a:lnTo>
                    <a:pt x="75072" y="485963"/>
                  </a:lnTo>
                  <a:lnTo>
                    <a:pt x="97903" y="456258"/>
                  </a:lnTo>
                  <a:lnTo>
                    <a:pt x="120990" y="409888"/>
                  </a:lnTo>
                  <a:lnTo>
                    <a:pt x="133085" y="360798"/>
                  </a:lnTo>
                  <a:lnTo>
                    <a:pt x="146483" y="305374"/>
                  </a:lnTo>
                  <a:lnTo>
                    <a:pt x="153462" y="244340"/>
                  </a:lnTo>
                  <a:lnTo>
                    <a:pt x="162464" y="185795"/>
                  </a:lnTo>
                  <a:lnTo>
                    <a:pt x="166301" y="127114"/>
                  </a:lnTo>
                  <a:lnTo>
                    <a:pt x="160029" y="72682"/>
                  </a:lnTo>
                  <a:lnTo>
                    <a:pt x="150761" y="22629"/>
                  </a:lnTo>
                  <a:lnTo>
                    <a:pt x="147429" y="7477"/>
                  </a:lnTo>
                  <a:lnTo>
                    <a:pt x="144037" y="885"/>
                  </a:lnTo>
                  <a:lnTo>
                    <a:pt x="140607" y="0"/>
                  </a:lnTo>
                  <a:lnTo>
                    <a:pt x="137150" y="2919"/>
                  </a:lnTo>
                  <a:lnTo>
                    <a:pt x="133309" y="18641"/>
                  </a:lnTo>
                  <a:lnTo>
                    <a:pt x="123405" y="74184"/>
                  </a:lnTo>
                  <a:lnTo>
                    <a:pt x="123557" y="136932"/>
                  </a:lnTo>
                  <a:lnTo>
                    <a:pt x="131376" y="191405"/>
                  </a:lnTo>
                  <a:lnTo>
                    <a:pt x="141102" y="251998"/>
                  </a:lnTo>
                  <a:lnTo>
                    <a:pt x="151393" y="308167"/>
                  </a:lnTo>
                  <a:lnTo>
                    <a:pt x="165350" y="363478"/>
                  </a:lnTo>
                  <a:lnTo>
                    <a:pt x="182878" y="398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00994" y="75805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79938" y="568538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279" y="673402"/>
              <a:ext cx="162188" cy="232049"/>
            </a:xfrm>
            <a:custGeom>
              <a:avLst/>
              <a:gdLst/>
              <a:ahLst/>
              <a:cxnLst/>
              <a:rect l="0" t="0" r="0" b="0"/>
              <a:pathLst>
                <a:path w="162188" h="232049">
                  <a:moveTo>
                    <a:pt x="0" y="74121"/>
                  </a:moveTo>
                  <a:lnTo>
                    <a:pt x="0" y="136599"/>
                  </a:lnTo>
                  <a:lnTo>
                    <a:pt x="5590" y="187718"/>
                  </a:lnTo>
                  <a:lnTo>
                    <a:pt x="7236" y="189626"/>
                  </a:lnTo>
                  <a:lnTo>
                    <a:pt x="9065" y="176150"/>
                  </a:lnTo>
                  <a:lnTo>
                    <a:pt x="2003" y="114882"/>
                  </a:lnTo>
                  <a:lnTo>
                    <a:pt x="396" y="59816"/>
                  </a:lnTo>
                  <a:lnTo>
                    <a:pt x="6415" y="38127"/>
                  </a:lnTo>
                  <a:lnTo>
                    <a:pt x="18059" y="20689"/>
                  </a:lnTo>
                  <a:lnTo>
                    <a:pt x="34932" y="5140"/>
                  </a:lnTo>
                  <a:lnTo>
                    <a:pt x="44345" y="1227"/>
                  </a:lnTo>
                  <a:lnTo>
                    <a:pt x="64163" y="0"/>
                  </a:lnTo>
                  <a:lnTo>
                    <a:pt x="81549" y="6473"/>
                  </a:lnTo>
                  <a:lnTo>
                    <a:pt x="97076" y="18319"/>
                  </a:lnTo>
                  <a:lnTo>
                    <a:pt x="126107" y="57639"/>
                  </a:lnTo>
                  <a:lnTo>
                    <a:pt x="148783" y="110120"/>
                  </a:lnTo>
                  <a:lnTo>
                    <a:pt x="162187" y="164377"/>
                  </a:lnTo>
                  <a:lnTo>
                    <a:pt x="159116" y="206983"/>
                  </a:lnTo>
                  <a:lnTo>
                    <a:pt x="157928" y="232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43150" y="661083"/>
              <a:ext cx="289239" cy="564309"/>
            </a:xfrm>
            <a:custGeom>
              <a:avLst/>
              <a:gdLst/>
              <a:ahLst/>
              <a:cxnLst/>
              <a:rect l="0" t="0" r="0" b="0"/>
              <a:pathLst>
                <a:path w="289239" h="564309">
                  <a:moveTo>
                    <a:pt x="200041" y="149611"/>
                  </a:moveTo>
                  <a:lnTo>
                    <a:pt x="211220" y="132843"/>
                  </a:lnTo>
                  <a:lnTo>
                    <a:pt x="218171" y="100059"/>
                  </a:lnTo>
                  <a:lnTo>
                    <a:pt x="214642" y="60709"/>
                  </a:lnTo>
                  <a:lnTo>
                    <a:pt x="200598" y="25004"/>
                  </a:lnTo>
                  <a:lnTo>
                    <a:pt x="185081" y="9222"/>
                  </a:lnTo>
                  <a:lnTo>
                    <a:pt x="176030" y="3376"/>
                  </a:lnTo>
                  <a:lnTo>
                    <a:pt x="156614" y="0"/>
                  </a:lnTo>
                  <a:lnTo>
                    <a:pt x="146523" y="737"/>
                  </a:lnTo>
                  <a:lnTo>
                    <a:pt x="129072" y="10915"/>
                  </a:lnTo>
                  <a:lnTo>
                    <a:pt x="114687" y="27137"/>
                  </a:lnTo>
                  <a:lnTo>
                    <a:pt x="104394" y="46045"/>
                  </a:lnTo>
                  <a:lnTo>
                    <a:pt x="96660" y="95185"/>
                  </a:lnTo>
                  <a:lnTo>
                    <a:pt x="98252" y="146832"/>
                  </a:lnTo>
                  <a:lnTo>
                    <a:pt x="109485" y="191176"/>
                  </a:lnTo>
                  <a:lnTo>
                    <a:pt x="125117" y="217558"/>
                  </a:lnTo>
                  <a:lnTo>
                    <a:pt x="132544" y="220646"/>
                  </a:lnTo>
                  <a:lnTo>
                    <a:pt x="141005" y="220364"/>
                  </a:lnTo>
                  <a:lnTo>
                    <a:pt x="158595" y="213812"/>
                  </a:lnTo>
                  <a:lnTo>
                    <a:pt x="174212" y="203101"/>
                  </a:lnTo>
                  <a:lnTo>
                    <a:pt x="185832" y="187422"/>
                  </a:lnTo>
                  <a:lnTo>
                    <a:pt x="202824" y="148761"/>
                  </a:lnTo>
                  <a:lnTo>
                    <a:pt x="208275" y="112184"/>
                  </a:lnTo>
                  <a:lnTo>
                    <a:pt x="210209" y="108282"/>
                  </a:lnTo>
                  <a:lnTo>
                    <a:pt x="212669" y="110360"/>
                  </a:lnTo>
                  <a:lnTo>
                    <a:pt x="228394" y="160950"/>
                  </a:lnTo>
                  <a:lnTo>
                    <a:pt x="238728" y="209252"/>
                  </a:lnTo>
                  <a:lnTo>
                    <a:pt x="249199" y="263989"/>
                  </a:lnTo>
                  <a:lnTo>
                    <a:pt x="266725" y="327020"/>
                  </a:lnTo>
                  <a:lnTo>
                    <a:pt x="273525" y="387209"/>
                  </a:lnTo>
                  <a:lnTo>
                    <a:pt x="281736" y="438119"/>
                  </a:lnTo>
                  <a:lnTo>
                    <a:pt x="289238" y="489078"/>
                  </a:lnTo>
                  <a:lnTo>
                    <a:pt x="287257" y="519634"/>
                  </a:lnTo>
                  <a:lnTo>
                    <a:pt x="282752" y="530824"/>
                  </a:lnTo>
                  <a:lnTo>
                    <a:pt x="268387" y="546376"/>
                  </a:lnTo>
                  <a:lnTo>
                    <a:pt x="247185" y="554068"/>
                  </a:lnTo>
                  <a:lnTo>
                    <a:pt x="190175" y="564308"/>
                  </a:lnTo>
                  <a:lnTo>
                    <a:pt x="138171" y="550154"/>
                  </a:lnTo>
                  <a:lnTo>
                    <a:pt x="87733" y="542421"/>
                  </a:lnTo>
                  <a:lnTo>
                    <a:pt x="28768" y="545398"/>
                  </a:lnTo>
                  <a:lnTo>
                    <a:pt x="0" y="549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42136" y="622574"/>
              <a:ext cx="227523" cy="282877"/>
            </a:xfrm>
            <a:custGeom>
              <a:avLst/>
              <a:gdLst/>
              <a:ahLst/>
              <a:cxnLst/>
              <a:rect l="0" t="0" r="0" b="0"/>
              <a:pathLst>
                <a:path w="227523" h="282877">
                  <a:moveTo>
                    <a:pt x="153822" y="167063"/>
                  </a:moveTo>
                  <a:lnTo>
                    <a:pt x="170611" y="104782"/>
                  </a:lnTo>
                  <a:lnTo>
                    <a:pt x="172983" y="78161"/>
                  </a:lnTo>
                  <a:lnTo>
                    <a:pt x="167797" y="56971"/>
                  </a:lnTo>
                  <a:lnTo>
                    <a:pt x="145405" y="24304"/>
                  </a:lnTo>
                  <a:lnTo>
                    <a:pt x="119743" y="2451"/>
                  </a:lnTo>
                  <a:lnTo>
                    <a:pt x="111215" y="0"/>
                  </a:lnTo>
                  <a:lnTo>
                    <a:pt x="103191" y="705"/>
                  </a:lnTo>
                  <a:lnTo>
                    <a:pt x="67912" y="18649"/>
                  </a:lnTo>
                  <a:lnTo>
                    <a:pt x="43100" y="43540"/>
                  </a:lnTo>
                  <a:lnTo>
                    <a:pt x="14924" y="91797"/>
                  </a:lnTo>
                  <a:lnTo>
                    <a:pt x="0" y="146390"/>
                  </a:lnTo>
                  <a:lnTo>
                    <a:pt x="231" y="185114"/>
                  </a:lnTo>
                  <a:lnTo>
                    <a:pt x="15183" y="246432"/>
                  </a:lnTo>
                  <a:lnTo>
                    <a:pt x="26304" y="265119"/>
                  </a:lnTo>
                  <a:lnTo>
                    <a:pt x="34885" y="269868"/>
                  </a:lnTo>
                  <a:lnTo>
                    <a:pt x="56898" y="272026"/>
                  </a:lnTo>
                  <a:lnTo>
                    <a:pt x="66979" y="268624"/>
                  </a:lnTo>
                  <a:lnTo>
                    <a:pt x="84419" y="255485"/>
                  </a:lnTo>
                  <a:lnTo>
                    <a:pt x="121878" y="205223"/>
                  </a:lnTo>
                  <a:lnTo>
                    <a:pt x="144653" y="157833"/>
                  </a:lnTo>
                  <a:lnTo>
                    <a:pt x="152011" y="116800"/>
                  </a:lnTo>
                  <a:lnTo>
                    <a:pt x="163238" y="176293"/>
                  </a:lnTo>
                  <a:lnTo>
                    <a:pt x="186574" y="224432"/>
                  </a:lnTo>
                  <a:lnTo>
                    <a:pt x="221385" y="268719"/>
                  </a:lnTo>
                  <a:lnTo>
                    <a:pt x="227522" y="282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22950" y="694584"/>
              <a:ext cx="167807" cy="221396"/>
            </a:xfrm>
            <a:custGeom>
              <a:avLst/>
              <a:gdLst/>
              <a:ahLst/>
              <a:cxnLst/>
              <a:rect l="0" t="0" r="0" b="0"/>
              <a:pathLst>
                <a:path w="167807" h="221396">
                  <a:moveTo>
                    <a:pt x="9879" y="52939"/>
                  </a:moveTo>
                  <a:lnTo>
                    <a:pt x="2643" y="80495"/>
                  </a:lnTo>
                  <a:lnTo>
                    <a:pt x="0" y="136718"/>
                  </a:lnTo>
                  <a:lnTo>
                    <a:pt x="5502" y="190703"/>
                  </a:lnTo>
                  <a:lnTo>
                    <a:pt x="2864" y="181628"/>
                  </a:lnTo>
                  <a:lnTo>
                    <a:pt x="8146" y="124637"/>
                  </a:lnTo>
                  <a:lnTo>
                    <a:pt x="9537" y="64502"/>
                  </a:lnTo>
                  <a:lnTo>
                    <a:pt x="15966" y="40140"/>
                  </a:lnTo>
                  <a:lnTo>
                    <a:pt x="27792" y="21514"/>
                  </a:lnTo>
                  <a:lnTo>
                    <a:pt x="44747" y="5437"/>
                  </a:lnTo>
                  <a:lnTo>
                    <a:pt x="54181" y="1384"/>
                  </a:lnTo>
                  <a:lnTo>
                    <a:pt x="74022" y="0"/>
                  </a:lnTo>
                  <a:lnTo>
                    <a:pt x="91419" y="6404"/>
                  </a:lnTo>
                  <a:lnTo>
                    <a:pt x="106951" y="18219"/>
                  </a:lnTo>
                  <a:lnTo>
                    <a:pt x="121652" y="35168"/>
                  </a:lnTo>
                  <a:lnTo>
                    <a:pt x="141748" y="83050"/>
                  </a:lnTo>
                  <a:lnTo>
                    <a:pt x="160591" y="145884"/>
                  </a:lnTo>
                  <a:lnTo>
                    <a:pt x="166856" y="207407"/>
                  </a:lnTo>
                  <a:lnTo>
                    <a:pt x="167806" y="221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51730" y="440452"/>
              <a:ext cx="186705" cy="475994"/>
            </a:xfrm>
            <a:custGeom>
              <a:avLst/>
              <a:gdLst/>
              <a:ahLst/>
              <a:cxnLst/>
              <a:rect l="0" t="0" r="0" b="0"/>
              <a:pathLst>
                <a:path w="186705" h="475994">
                  <a:moveTo>
                    <a:pt x="128539" y="307071"/>
                  </a:moveTo>
                  <a:lnTo>
                    <a:pt x="110559" y="283024"/>
                  </a:lnTo>
                  <a:lnTo>
                    <a:pt x="93642" y="268697"/>
                  </a:lnTo>
                  <a:lnTo>
                    <a:pt x="84218" y="265111"/>
                  </a:lnTo>
                  <a:lnTo>
                    <a:pt x="64387" y="264245"/>
                  </a:lnTo>
                  <a:lnTo>
                    <a:pt x="46995" y="270880"/>
                  </a:lnTo>
                  <a:lnTo>
                    <a:pt x="16765" y="294203"/>
                  </a:lnTo>
                  <a:lnTo>
                    <a:pt x="924" y="325615"/>
                  </a:lnTo>
                  <a:lnTo>
                    <a:pt x="0" y="375736"/>
                  </a:lnTo>
                  <a:lnTo>
                    <a:pt x="11338" y="430339"/>
                  </a:lnTo>
                  <a:lnTo>
                    <a:pt x="22248" y="453104"/>
                  </a:lnTo>
                  <a:lnTo>
                    <a:pt x="38015" y="468680"/>
                  </a:lnTo>
                  <a:lnTo>
                    <a:pt x="47133" y="474472"/>
                  </a:lnTo>
                  <a:lnTo>
                    <a:pt x="56720" y="475993"/>
                  </a:lnTo>
                  <a:lnTo>
                    <a:pt x="76732" y="471445"/>
                  </a:lnTo>
                  <a:lnTo>
                    <a:pt x="107730" y="450141"/>
                  </a:lnTo>
                  <a:lnTo>
                    <a:pt x="133552" y="410423"/>
                  </a:lnTo>
                  <a:lnTo>
                    <a:pt x="156021" y="356021"/>
                  </a:lnTo>
                  <a:lnTo>
                    <a:pt x="171906" y="295448"/>
                  </a:lnTo>
                  <a:lnTo>
                    <a:pt x="177059" y="250823"/>
                  </a:lnTo>
                  <a:lnTo>
                    <a:pt x="183079" y="192139"/>
                  </a:lnTo>
                  <a:lnTo>
                    <a:pt x="186704" y="164743"/>
                  </a:lnTo>
                  <a:lnTo>
                    <a:pt x="182140" y="102108"/>
                  </a:lnTo>
                  <a:lnTo>
                    <a:pt x="180201" y="39853"/>
                  </a:lnTo>
                  <a:lnTo>
                    <a:pt x="175676" y="10103"/>
                  </a:lnTo>
                  <a:lnTo>
                    <a:pt x="171662" y="2637"/>
                  </a:lnTo>
                  <a:lnTo>
                    <a:pt x="166646" y="0"/>
                  </a:lnTo>
                  <a:lnTo>
                    <a:pt x="160963" y="582"/>
                  </a:lnTo>
                  <a:lnTo>
                    <a:pt x="148409" y="13706"/>
                  </a:lnTo>
                  <a:lnTo>
                    <a:pt x="137370" y="35137"/>
                  </a:lnTo>
                  <a:lnTo>
                    <a:pt x="130284" y="93262"/>
                  </a:lnTo>
                  <a:lnTo>
                    <a:pt x="129056" y="145064"/>
                  </a:lnTo>
                  <a:lnTo>
                    <a:pt x="134231" y="198900"/>
                  </a:lnTo>
                  <a:lnTo>
                    <a:pt x="141550" y="262382"/>
                  </a:lnTo>
                  <a:lnTo>
                    <a:pt x="148006" y="312151"/>
                  </a:lnTo>
                  <a:lnTo>
                    <a:pt x="154715" y="364338"/>
                  </a:lnTo>
                  <a:lnTo>
                    <a:pt x="163959" y="391405"/>
                  </a:lnTo>
                  <a:lnTo>
                    <a:pt x="181181" y="433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293756" y="1505575"/>
            <a:ext cx="5197462" cy="1010736"/>
            <a:chOff x="2293756" y="1505575"/>
            <a:chExt cx="5197462" cy="1010736"/>
          </a:xfrm>
        </p:grpSpPr>
        <p:sp>
          <p:nvSpPr>
            <p:cNvPr id="18" name="Freeform 17"/>
            <p:cNvSpPr/>
            <p:nvPr/>
          </p:nvSpPr>
          <p:spPr>
            <a:xfrm>
              <a:off x="2293756" y="1635126"/>
              <a:ext cx="446349" cy="510057"/>
            </a:xfrm>
            <a:custGeom>
              <a:avLst/>
              <a:gdLst/>
              <a:ahLst/>
              <a:cxnLst/>
              <a:rect l="0" t="0" r="0" b="0"/>
              <a:pathLst>
                <a:path w="446349" h="510057">
                  <a:moveTo>
                    <a:pt x="369953" y="59962"/>
                  </a:moveTo>
                  <a:lnTo>
                    <a:pt x="364364" y="43194"/>
                  </a:lnTo>
                  <a:lnTo>
                    <a:pt x="352261" y="31842"/>
                  </a:lnTo>
                  <a:lnTo>
                    <a:pt x="332845" y="22898"/>
                  </a:lnTo>
                  <a:lnTo>
                    <a:pt x="272719" y="7624"/>
                  </a:lnTo>
                  <a:lnTo>
                    <a:pt x="221820" y="0"/>
                  </a:lnTo>
                  <a:lnTo>
                    <a:pt x="190643" y="557"/>
                  </a:lnTo>
                  <a:lnTo>
                    <a:pt x="142205" y="16859"/>
                  </a:lnTo>
                  <a:lnTo>
                    <a:pt x="111974" y="26767"/>
                  </a:lnTo>
                  <a:lnTo>
                    <a:pt x="57559" y="61724"/>
                  </a:lnTo>
                  <a:lnTo>
                    <a:pt x="36919" y="81802"/>
                  </a:lnTo>
                  <a:lnTo>
                    <a:pt x="4321" y="133764"/>
                  </a:lnTo>
                  <a:lnTo>
                    <a:pt x="0" y="154764"/>
                  </a:lnTo>
                  <a:lnTo>
                    <a:pt x="3148" y="175796"/>
                  </a:lnTo>
                  <a:lnTo>
                    <a:pt x="12347" y="196841"/>
                  </a:lnTo>
                  <a:lnTo>
                    <a:pt x="30473" y="211654"/>
                  </a:lnTo>
                  <a:lnTo>
                    <a:pt x="54127" y="220967"/>
                  </a:lnTo>
                  <a:lnTo>
                    <a:pt x="92581" y="225040"/>
                  </a:lnTo>
                  <a:lnTo>
                    <a:pt x="143848" y="216529"/>
                  </a:lnTo>
                  <a:lnTo>
                    <a:pt x="173536" y="212605"/>
                  </a:lnTo>
                  <a:lnTo>
                    <a:pt x="224310" y="216499"/>
                  </a:lnTo>
                  <a:lnTo>
                    <a:pt x="251411" y="219611"/>
                  </a:lnTo>
                  <a:lnTo>
                    <a:pt x="306937" y="237553"/>
                  </a:lnTo>
                  <a:lnTo>
                    <a:pt x="368587" y="258650"/>
                  </a:lnTo>
                  <a:lnTo>
                    <a:pt x="390403" y="274609"/>
                  </a:lnTo>
                  <a:lnTo>
                    <a:pt x="416827" y="308915"/>
                  </a:lnTo>
                  <a:lnTo>
                    <a:pt x="438311" y="362428"/>
                  </a:lnTo>
                  <a:lnTo>
                    <a:pt x="446348" y="390143"/>
                  </a:lnTo>
                  <a:lnTo>
                    <a:pt x="444461" y="414939"/>
                  </a:lnTo>
                  <a:lnTo>
                    <a:pt x="434653" y="437658"/>
                  </a:lnTo>
                  <a:lnTo>
                    <a:pt x="418596" y="459454"/>
                  </a:lnTo>
                  <a:lnTo>
                    <a:pt x="396641" y="474600"/>
                  </a:lnTo>
                  <a:lnTo>
                    <a:pt x="335600" y="497793"/>
                  </a:lnTo>
                  <a:lnTo>
                    <a:pt x="282956" y="507754"/>
                  </a:lnTo>
                  <a:lnTo>
                    <a:pt x="232132" y="510056"/>
                  </a:lnTo>
                  <a:lnTo>
                    <a:pt x="193807" y="502679"/>
                  </a:lnTo>
                  <a:lnTo>
                    <a:pt x="148855" y="481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02775" y="1926715"/>
              <a:ext cx="138834" cy="213323"/>
            </a:xfrm>
            <a:custGeom>
              <a:avLst/>
              <a:gdLst/>
              <a:ahLst/>
              <a:cxnLst/>
              <a:rect l="0" t="0" r="0" b="0"/>
              <a:pathLst>
                <a:path w="138834" h="213323">
                  <a:moveTo>
                    <a:pt x="8333" y="21057"/>
                  </a:moveTo>
                  <a:lnTo>
                    <a:pt x="0" y="69987"/>
                  </a:lnTo>
                  <a:lnTo>
                    <a:pt x="1575" y="111594"/>
                  </a:lnTo>
                  <a:lnTo>
                    <a:pt x="17019" y="169070"/>
                  </a:lnTo>
                  <a:lnTo>
                    <a:pt x="28181" y="194855"/>
                  </a:lnTo>
                  <a:lnTo>
                    <a:pt x="36773" y="203603"/>
                  </a:lnTo>
                  <a:lnTo>
                    <a:pt x="58798" y="213322"/>
                  </a:lnTo>
                  <a:lnTo>
                    <a:pt x="70052" y="212405"/>
                  </a:lnTo>
                  <a:lnTo>
                    <a:pt x="91916" y="202026"/>
                  </a:lnTo>
                  <a:lnTo>
                    <a:pt x="118366" y="176453"/>
                  </a:lnTo>
                  <a:lnTo>
                    <a:pt x="127427" y="150563"/>
                  </a:lnTo>
                  <a:lnTo>
                    <a:pt x="138833" y="97461"/>
                  </a:lnTo>
                  <a:lnTo>
                    <a:pt x="136032" y="39350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74321" y="1663502"/>
              <a:ext cx="243876" cy="461703"/>
            </a:xfrm>
            <a:custGeom>
              <a:avLst/>
              <a:gdLst/>
              <a:ahLst/>
              <a:cxnLst/>
              <a:rect l="0" t="0" r="0" b="0"/>
              <a:pathLst>
                <a:path w="243876" h="461703">
                  <a:moveTo>
                    <a:pt x="0" y="0"/>
                  </a:moveTo>
                  <a:lnTo>
                    <a:pt x="14654" y="55141"/>
                  </a:lnTo>
                  <a:lnTo>
                    <a:pt x="19160" y="109145"/>
                  </a:lnTo>
                  <a:lnTo>
                    <a:pt x="20495" y="164011"/>
                  </a:lnTo>
                  <a:lnTo>
                    <a:pt x="26480" y="217312"/>
                  </a:lnTo>
                  <a:lnTo>
                    <a:pt x="30073" y="270149"/>
                  </a:lnTo>
                  <a:lnTo>
                    <a:pt x="31137" y="322850"/>
                  </a:lnTo>
                  <a:lnTo>
                    <a:pt x="37563" y="383484"/>
                  </a:lnTo>
                  <a:lnTo>
                    <a:pt x="35046" y="411153"/>
                  </a:lnTo>
                  <a:lnTo>
                    <a:pt x="53050" y="348538"/>
                  </a:lnTo>
                  <a:lnTo>
                    <a:pt x="72350" y="299954"/>
                  </a:lnTo>
                  <a:lnTo>
                    <a:pt x="80989" y="291216"/>
                  </a:lnTo>
                  <a:lnTo>
                    <a:pt x="103065" y="281508"/>
                  </a:lnTo>
                  <a:lnTo>
                    <a:pt x="141802" y="276042"/>
                  </a:lnTo>
                  <a:lnTo>
                    <a:pt x="165968" y="281003"/>
                  </a:lnTo>
                  <a:lnTo>
                    <a:pt x="187238" y="292176"/>
                  </a:lnTo>
                  <a:lnTo>
                    <a:pt x="204489" y="308841"/>
                  </a:lnTo>
                  <a:lnTo>
                    <a:pt x="233484" y="366765"/>
                  </a:lnTo>
                  <a:lnTo>
                    <a:pt x="239884" y="377871"/>
                  </a:lnTo>
                  <a:lnTo>
                    <a:pt x="243875" y="402689"/>
                  </a:lnTo>
                  <a:lnTo>
                    <a:pt x="243302" y="415859"/>
                  </a:lnTo>
                  <a:lnTo>
                    <a:pt x="233306" y="436730"/>
                  </a:lnTo>
                  <a:lnTo>
                    <a:pt x="225727" y="445571"/>
                  </a:lnTo>
                  <a:lnTo>
                    <a:pt x="204828" y="455395"/>
                  </a:lnTo>
                  <a:lnTo>
                    <a:pt x="153284" y="461702"/>
                  </a:lnTo>
                  <a:lnTo>
                    <a:pt x="90318" y="454716"/>
                  </a:lnTo>
                  <a:lnTo>
                    <a:pt x="6317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1663502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7236" y="28726"/>
                  </a:lnTo>
                  <a:lnTo>
                    <a:pt x="12998" y="88992"/>
                  </a:lnTo>
                  <a:lnTo>
                    <a:pt x="21789" y="137112"/>
                  </a:lnTo>
                  <a:lnTo>
                    <a:pt x="31802" y="200113"/>
                  </a:lnTo>
                  <a:lnTo>
                    <a:pt x="42178" y="263234"/>
                  </a:lnTo>
                  <a:lnTo>
                    <a:pt x="49542" y="320151"/>
                  </a:lnTo>
                  <a:lnTo>
                    <a:pt x="54844" y="357292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37533" y="1800373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1506" y="11178"/>
                  </a:lnTo>
                  <a:lnTo>
                    <a:pt x="220420" y="16666"/>
                  </a:lnTo>
                  <a:lnTo>
                    <a:pt x="159223" y="25778"/>
                  </a:lnTo>
                  <a:lnTo>
                    <a:pt x="108139" y="35454"/>
                  </a:lnTo>
                  <a:lnTo>
                    <a:pt x="55958" y="457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86948" y="1860581"/>
              <a:ext cx="92783" cy="200317"/>
            </a:xfrm>
            <a:custGeom>
              <a:avLst/>
              <a:gdLst/>
              <a:ahLst/>
              <a:cxnLst/>
              <a:rect l="0" t="0" r="0" b="0"/>
              <a:pathLst>
                <a:path w="92783" h="200317">
                  <a:moveTo>
                    <a:pt x="8554" y="45077"/>
                  </a:moveTo>
                  <a:lnTo>
                    <a:pt x="2965" y="61844"/>
                  </a:lnTo>
                  <a:lnTo>
                    <a:pt x="7407" y="121828"/>
                  </a:lnTo>
                  <a:lnTo>
                    <a:pt x="19549" y="181163"/>
                  </a:lnTo>
                  <a:lnTo>
                    <a:pt x="23969" y="200316"/>
                  </a:lnTo>
                  <a:lnTo>
                    <a:pt x="8019" y="145955"/>
                  </a:lnTo>
                  <a:lnTo>
                    <a:pt x="0" y="87750"/>
                  </a:lnTo>
                  <a:lnTo>
                    <a:pt x="5142" y="60533"/>
                  </a:lnTo>
                  <a:lnTo>
                    <a:pt x="21191" y="28599"/>
                  </a:lnTo>
                  <a:lnTo>
                    <a:pt x="35228" y="13187"/>
                  </a:lnTo>
                  <a:lnTo>
                    <a:pt x="53164" y="2438"/>
                  </a:lnTo>
                  <a:lnTo>
                    <a:pt x="69715" y="0"/>
                  </a:lnTo>
                  <a:lnTo>
                    <a:pt x="92782" y="2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8338" y="1852793"/>
              <a:ext cx="228834" cy="190659"/>
            </a:xfrm>
            <a:custGeom>
              <a:avLst/>
              <a:gdLst/>
              <a:ahLst/>
              <a:cxnLst/>
              <a:rect l="0" t="0" r="0" b="0"/>
              <a:pathLst>
                <a:path w="228834" h="190659">
                  <a:moveTo>
                    <a:pt x="134076" y="137093"/>
                  </a:moveTo>
                  <a:lnTo>
                    <a:pt x="134076" y="85042"/>
                  </a:lnTo>
                  <a:lnTo>
                    <a:pt x="131736" y="53128"/>
                  </a:lnTo>
                  <a:lnTo>
                    <a:pt x="122898" y="31145"/>
                  </a:lnTo>
                  <a:lnTo>
                    <a:pt x="99179" y="5615"/>
                  </a:lnTo>
                  <a:lnTo>
                    <a:pt x="89754" y="1478"/>
                  </a:lnTo>
                  <a:lnTo>
                    <a:pt x="69924" y="0"/>
                  </a:lnTo>
                  <a:lnTo>
                    <a:pt x="39029" y="11335"/>
                  </a:lnTo>
                  <a:lnTo>
                    <a:pt x="24372" y="26218"/>
                  </a:lnTo>
                  <a:lnTo>
                    <a:pt x="5432" y="64369"/>
                  </a:lnTo>
                  <a:lnTo>
                    <a:pt x="0" y="127407"/>
                  </a:lnTo>
                  <a:lnTo>
                    <a:pt x="3517" y="153845"/>
                  </a:lnTo>
                  <a:lnTo>
                    <a:pt x="15218" y="174174"/>
                  </a:lnTo>
                  <a:lnTo>
                    <a:pt x="23252" y="182870"/>
                  </a:lnTo>
                  <a:lnTo>
                    <a:pt x="33287" y="186328"/>
                  </a:lnTo>
                  <a:lnTo>
                    <a:pt x="56916" y="183932"/>
                  </a:lnTo>
                  <a:lnTo>
                    <a:pt x="76776" y="175068"/>
                  </a:lnTo>
                  <a:lnTo>
                    <a:pt x="85347" y="169428"/>
                  </a:lnTo>
                  <a:lnTo>
                    <a:pt x="97991" y="153804"/>
                  </a:lnTo>
                  <a:lnTo>
                    <a:pt x="106340" y="133991"/>
                  </a:lnTo>
                  <a:lnTo>
                    <a:pt x="117729" y="75131"/>
                  </a:lnTo>
                  <a:lnTo>
                    <a:pt x="119669" y="72388"/>
                  </a:lnTo>
                  <a:lnTo>
                    <a:pt x="120962" y="75239"/>
                  </a:lnTo>
                  <a:lnTo>
                    <a:pt x="138050" y="137786"/>
                  </a:lnTo>
                  <a:lnTo>
                    <a:pt x="153841" y="163294"/>
                  </a:lnTo>
                  <a:lnTo>
                    <a:pt x="184516" y="185670"/>
                  </a:lnTo>
                  <a:lnTo>
                    <a:pt x="203677" y="190658"/>
                  </a:lnTo>
                  <a:lnTo>
                    <a:pt x="228833" y="189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86416" y="1840409"/>
              <a:ext cx="151326" cy="202120"/>
            </a:xfrm>
            <a:custGeom>
              <a:avLst/>
              <a:gdLst/>
              <a:ahLst/>
              <a:cxnLst/>
              <a:rect l="0" t="0" r="0" b="0"/>
              <a:pathLst>
                <a:path w="151326" h="202120">
                  <a:moveTo>
                    <a:pt x="130268" y="54720"/>
                  </a:moveTo>
                  <a:lnTo>
                    <a:pt x="135857" y="37953"/>
                  </a:lnTo>
                  <a:lnTo>
                    <a:pt x="133994" y="30674"/>
                  </a:lnTo>
                  <a:lnTo>
                    <a:pt x="122565" y="16347"/>
                  </a:lnTo>
                  <a:lnTo>
                    <a:pt x="90811" y="716"/>
                  </a:lnTo>
                  <a:lnTo>
                    <a:pt x="79397" y="0"/>
                  </a:lnTo>
                  <a:lnTo>
                    <a:pt x="57355" y="5444"/>
                  </a:lnTo>
                  <a:lnTo>
                    <a:pt x="38981" y="18781"/>
                  </a:lnTo>
                  <a:lnTo>
                    <a:pt x="24185" y="36408"/>
                  </a:lnTo>
                  <a:lnTo>
                    <a:pt x="1235" y="86667"/>
                  </a:lnTo>
                  <a:lnTo>
                    <a:pt x="0" y="110643"/>
                  </a:lnTo>
                  <a:lnTo>
                    <a:pt x="4521" y="135727"/>
                  </a:lnTo>
                  <a:lnTo>
                    <a:pt x="20220" y="168409"/>
                  </a:lnTo>
                  <a:lnTo>
                    <a:pt x="33004" y="185577"/>
                  </a:lnTo>
                  <a:lnTo>
                    <a:pt x="52724" y="194767"/>
                  </a:lnTo>
                  <a:lnTo>
                    <a:pt x="114770" y="201151"/>
                  </a:lnTo>
                  <a:lnTo>
                    <a:pt x="151325" y="202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43026" y="1516103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7669"/>
                  </a:lnTo>
                  <a:lnTo>
                    <a:pt x="1169" y="117303"/>
                  </a:lnTo>
                  <a:lnTo>
                    <a:pt x="7235" y="177086"/>
                  </a:lnTo>
                  <a:lnTo>
                    <a:pt x="9552" y="227815"/>
                  </a:lnTo>
                  <a:lnTo>
                    <a:pt x="12579" y="285090"/>
                  </a:lnTo>
                  <a:lnTo>
                    <a:pt x="24914" y="338455"/>
                  </a:lnTo>
                  <a:lnTo>
                    <a:pt x="33387" y="389643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8269" y="1684559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78705" y="16789"/>
                  </a:lnTo>
                  <a:lnTo>
                    <a:pt x="120611" y="23334"/>
                  </a:lnTo>
                  <a:lnTo>
                    <a:pt x="63469" y="2995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64774" y="1789844"/>
              <a:ext cx="9880" cy="210571"/>
            </a:xfrm>
            <a:custGeom>
              <a:avLst/>
              <a:gdLst/>
              <a:ahLst/>
              <a:cxnLst/>
              <a:rect l="0" t="0" r="0" b="0"/>
              <a:pathLst>
                <a:path w="9880" h="210571">
                  <a:moveTo>
                    <a:pt x="9879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8" y="155197"/>
                  </a:lnTo>
                  <a:lnTo>
                    <a:pt x="987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90466" y="1803088"/>
              <a:ext cx="147400" cy="176270"/>
            </a:xfrm>
            <a:custGeom>
              <a:avLst/>
              <a:gdLst/>
              <a:ahLst/>
              <a:cxnLst/>
              <a:rect l="0" t="0" r="0" b="0"/>
              <a:pathLst>
                <a:path w="147400" h="176270">
                  <a:moveTo>
                    <a:pt x="0" y="102570"/>
                  </a:moveTo>
                  <a:lnTo>
                    <a:pt x="8333" y="140048"/>
                  </a:lnTo>
                  <a:lnTo>
                    <a:pt x="9065" y="152121"/>
                  </a:lnTo>
                  <a:lnTo>
                    <a:pt x="8383" y="155491"/>
                  </a:lnTo>
                  <a:lnTo>
                    <a:pt x="6759" y="153059"/>
                  </a:lnTo>
                  <a:lnTo>
                    <a:pt x="3004" y="137877"/>
                  </a:lnTo>
                  <a:lnTo>
                    <a:pt x="396" y="76645"/>
                  </a:lnTo>
                  <a:lnTo>
                    <a:pt x="5706" y="29897"/>
                  </a:lnTo>
                  <a:lnTo>
                    <a:pt x="10823" y="17857"/>
                  </a:lnTo>
                  <a:lnTo>
                    <a:pt x="25867" y="1359"/>
                  </a:lnTo>
                  <a:lnTo>
                    <a:pt x="33623" y="0"/>
                  </a:lnTo>
                  <a:lnTo>
                    <a:pt x="41132" y="2605"/>
                  </a:lnTo>
                  <a:lnTo>
                    <a:pt x="75585" y="32001"/>
                  </a:lnTo>
                  <a:lnTo>
                    <a:pt x="94665" y="61383"/>
                  </a:lnTo>
                  <a:lnTo>
                    <a:pt x="124596" y="123708"/>
                  </a:lnTo>
                  <a:lnTo>
                    <a:pt x="147399" y="176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48394" y="1800207"/>
              <a:ext cx="257147" cy="402760"/>
            </a:xfrm>
            <a:custGeom>
              <a:avLst/>
              <a:gdLst/>
              <a:ahLst/>
              <a:cxnLst/>
              <a:rect l="0" t="0" r="0" b="0"/>
              <a:pathLst>
                <a:path w="257147" h="402760">
                  <a:moveTo>
                    <a:pt x="136870" y="158093"/>
                  </a:moveTo>
                  <a:lnTo>
                    <a:pt x="151442" y="115401"/>
                  </a:lnTo>
                  <a:lnTo>
                    <a:pt x="160894" y="92326"/>
                  </a:lnTo>
                  <a:lnTo>
                    <a:pt x="165095" y="62573"/>
                  </a:lnTo>
                  <a:lnTo>
                    <a:pt x="160723" y="36091"/>
                  </a:lnTo>
                  <a:lnTo>
                    <a:pt x="156282" y="24116"/>
                  </a:lnTo>
                  <a:lnTo>
                    <a:pt x="141988" y="7691"/>
                  </a:lnTo>
                  <a:lnTo>
                    <a:pt x="133263" y="1673"/>
                  </a:lnTo>
                  <a:lnTo>
                    <a:pt x="125107" y="0"/>
                  </a:lnTo>
                  <a:lnTo>
                    <a:pt x="117329" y="1225"/>
                  </a:lnTo>
                  <a:lnTo>
                    <a:pt x="82447" y="20002"/>
                  </a:lnTo>
                  <a:lnTo>
                    <a:pt x="76022" y="29768"/>
                  </a:lnTo>
                  <a:lnTo>
                    <a:pt x="68882" y="56216"/>
                  </a:lnTo>
                  <a:lnTo>
                    <a:pt x="70452" y="98401"/>
                  </a:lnTo>
                  <a:lnTo>
                    <a:pt x="83915" y="134947"/>
                  </a:lnTo>
                  <a:lnTo>
                    <a:pt x="91038" y="141493"/>
                  </a:lnTo>
                  <a:lnTo>
                    <a:pt x="99296" y="144687"/>
                  </a:lnTo>
                  <a:lnTo>
                    <a:pt x="117831" y="145116"/>
                  </a:lnTo>
                  <a:lnTo>
                    <a:pt x="137767" y="141407"/>
                  </a:lnTo>
                  <a:lnTo>
                    <a:pt x="168721" y="121563"/>
                  </a:lnTo>
                  <a:lnTo>
                    <a:pt x="194530" y="99046"/>
                  </a:lnTo>
                  <a:lnTo>
                    <a:pt x="201046" y="97672"/>
                  </a:lnTo>
                  <a:lnTo>
                    <a:pt x="206561" y="100265"/>
                  </a:lnTo>
                  <a:lnTo>
                    <a:pt x="211406" y="105503"/>
                  </a:lnTo>
                  <a:lnTo>
                    <a:pt x="216791" y="126921"/>
                  </a:lnTo>
                  <a:lnTo>
                    <a:pt x="226061" y="174983"/>
                  </a:lnTo>
                  <a:lnTo>
                    <a:pt x="240506" y="230558"/>
                  </a:lnTo>
                  <a:lnTo>
                    <a:pt x="252195" y="280950"/>
                  </a:lnTo>
                  <a:lnTo>
                    <a:pt x="257146" y="310962"/>
                  </a:lnTo>
                  <a:lnTo>
                    <a:pt x="255446" y="339898"/>
                  </a:lnTo>
                  <a:lnTo>
                    <a:pt x="247672" y="362118"/>
                  </a:lnTo>
                  <a:lnTo>
                    <a:pt x="242324" y="371319"/>
                  </a:lnTo>
                  <a:lnTo>
                    <a:pt x="227022" y="384661"/>
                  </a:lnTo>
                  <a:lnTo>
                    <a:pt x="183014" y="402759"/>
                  </a:lnTo>
                  <a:lnTo>
                    <a:pt x="122025" y="401958"/>
                  </a:lnTo>
                  <a:lnTo>
                    <a:pt x="75669" y="399585"/>
                  </a:lnTo>
                  <a:lnTo>
                    <a:pt x="17026" y="392015"/>
                  </a:lnTo>
                  <a:lnTo>
                    <a:pt x="0" y="389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95709" y="1568746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0907" y="1505575"/>
              <a:ext cx="203467" cy="652768"/>
            </a:xfrm>
            <a:custGeom>
              <a:avLst/>
              <a:gdLst/>
              <a:ahLst/>
              <a:cxnLst/>
              <a:rect l="0" t="0" r="0" b="0"/>
              <a:pathLst>
                <a:path w="203467" h="652768">
                  <a:moveTo>
                    <a:pt x="161352" y="652767"/>
                  </a:moveTo>
                  <a:lnTo>
                    <a:pt x="143394" y="591656"/>
                  </a:lnTo>
                  <a:lnTo>
                    <a:pt x="126202" y="531635"/>
                  </a:lnTo>
                  <a:lnTo>
                    <a:pt x="113378" y="469699"/>
                  </a:lnTo>
                  <a:lnTo>
                    <a:pt x="106512" y="408071"/>
                  </a:lnTo>
                  <a:lnTo>
                    <a:pt x="94410" y="357216"/>
                  </a:lnTo>
                  <a:lnTo>
                    <a:pt x="76006" y="305103"/>
                  </a:lnTo>
                  <a:lnTo>
                    <a:pt x="58855" y="255737"/>
                  </a:lnTo>
                  <a:lnTo>
                    <a:pt x="36990" y="197135"/>
                  </a:lnTo>
                  <a:lnTo>
                    <a:pt x="11311" y="141669"/>
                  </a:lnTo>
                  <a:lnTo>
                    <a:pt x="1860" y="117946"/>
                  </a:lnTo>
                  <a:lnTo>
                    <a:pt x="0" y="92585"/>
                  </a:lnTo>
                  <a:lnTo>
                    <a:pt x="4242" y="68055"/>
                  </a:lnTo>
                  <a:lnTo>
                    <a:pt x="13926" y="49354"/>
                  </a:lnTo>
                  <a:lnTo>
                    <a:pt x="29149" y="36363"/>
                  </a:lnTo>
                  <a:lnTo>
                    <a:pt x="80079" y="14667"/>
                  </a:lnTo>
                  <a:lnTo>
                    <a:pt x="142265" y="3244"/>
                  </a:lnTo>
                  <a:lnTo>
                    <a:pt x="2034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59088" y="1737202"/>
              <a:ext cx="126342" cy="84229"/>
            </a:xfrm>
            <a:custGeom>
              <a:avLst/>
              <a:gdLst/>
              <a:ahLst/>
              <a:cxnLst/>
              <a:rect l="0" t="0" r="0" b="0"/>
              <a:pathLst>
                <a:path w="126342" h="84229">
                  <a:moveTo>
                    <a:pt x="126341" y="0"/>
                  </a:moveTo>
                  <a:lnTo>
                    <a:pt x="116766" y="24046"/>
                  </a:lnTo>
                  <a:lnTo>
                    <a:pt x="106098" y="38373"/>
                  </a:lnTo>
                  <a:lnTo>
                    <a:pt x="81349" y="54003"/>
                  </a:lnTo>
                  <a:lnTo>
                    <a:pt x="20804" y="770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43937" y="1884601"/>
              <a:ext cx="109949" cy="279358"/>
            </a:xfrm>
            <a:custGeom>
              <a:avLst/>
              <a:gdLst/>
              <a:ahLst/>
              <a:cxnLst/>
              <a:rect l="0" t="0" r="0" b="0"/>
              <a:pathLst>
                <a:path w="109949" h="279358">
                  <a:moveTo>
                    <a:pt x="15192" y="105285"/>
                  </a:moveTo>
                  <a:lnTo>
                    <a:pt x="9602" y="122052"/>
                  </a:lnTo>
                  <a:lnTo>
                    <a:pt x="11716" y="154836"/>
                  </a:lnTo>
                  <a:lnTo>
                    <a:pt x="26186" y="210163"/>
                  </a:lnTo>
                  <a:lnTo>
                    <a:pt x="44499" y="261989"/>
                  </a:lnTo>
                  <a:lnTo>
                    <a:pt x="55903" y="278656"/>
                  </a:lnTo>
                  <a:lnTo>
                    <a:pt x="58710" y="279357"/>
                  </a:lnTo>
                  <a:lnTo>
                    <a:pt x="59412" y="275145"/>
                  </a:lnTo>
                  <a:lnTo>
                    <a:pt x="58710" y="267658"/>
                  </a:lnTo>
                  <a:lnTo>
                    <a:pt x="33710" y="204446"/>
                  </a:lnTo>
                  <a:lnTo>
                    <a:pt x="15319" y="147979"/>
                  </a:lnTo>
                  <a:lnTo>
                    <a:pt x="0" y="94832"/>
                  </a:lnTo>
                  <a:lnTo>
                    <a:pt x="1811" y="73733"/>
                  </a:lnTo>
                  <a:lnTo>
                    <a:pt x="12754" y="55777"/>
                  </a:lnTo>
                  <a:lnTo>
                    <a:pt x="51136" y="19130"/>
                  </a:lnTo>
                  <a:lnTo>
                    <a:pt x="78484" y="6188"/>
                  </a:lnTo>
                  <a:lnTo>
                    <a:pt x="109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00833" y="1921125"/>
              <a:ext cx="216266" cy="226672"/>
            </a:xfrm>
            <a:custGeom>
              <a:avLst/>
              <a:gdLst/>
              <a:ahLst/>
              <a:cxnLst/>
              <a:rect l="0" t="0" r="0" b="0"/>
              <a:pathLst>
                <a:path w="216266" h="226672">
                  <a:moveTo>
                    <a:pt x="132037" y="174046"/>
                  </a:moveTo>
                  <a:lnTo>
                    <a:pt x="138103" y="140424"/>
                  </a:lnTo>
                  <a:lnTo>
                    <a:pt x="130462" y="88722"/>
                  </a:lnTo>
                  <a:lnTo>
                    <a:pt x="113112" y="29059"/>
                  </a:lnTo>
                  <a:lnTo>
                    <a:pt x="101789" y="11731"/>
                  </a:lnTo>
                  <a:lnTo>
                    <a:pt x="93155" y="6174"/>
                  </a:lnTo>
                  <a:lnTo>
                    <a:pt x="71082" y="0"/>
                  </a:lnTo>
                  <a:lnTo>
                    <a:pt x="37938" y="2114"/>
                  </a:lnTo>
                  <a:lnTo>
                    <a:pt x="28360" y="9122"/>
                  </a:lnTo>
                  <a:lnTo>
                    <a:pt x="11479" y="32506"/>
                  </a:lnTo>
                  <a:lnTo>
                    <a:pt x="0" y="72966"/>
                  </a:lnTo>
                  <a:lnTo>
                    <a:pt x="4527" y="128560"/>
                  </a:lnTo>
                  <a:lnTo>
                    <a:pt x="16686" y="181482"/>
                  </a:lnTo>
                  <a:lnTo>
                    <a:pt x="20041" y="193041"/>
                  </a:lnTo>
                  <a:lnTo>
                    <a:pt x="33129" y="212124"/>
                  </a:lnTo>
                  <a:lnTo>
                    <a:pt x="41532" y="220488"/>
                  </a:lnTo>
                  <a:lnTo>
                    <a:pt x="51813" y="224894"/>
                  </a:lnTo>
                  <a:lnTo>
                    <a:pt x="75715" y="226671"/>
                  </a:lnTo>
                  <a:lnTo>
                    <a:pt x="95696" y="220441"/>
                  </a:lnTo>
                  <a:lnTo>
                    <a:pt x="104301" y="215505"/>
                  </a:lnTo>
                  <a:lnTo>
                    <a:pt x="110037" y="207534"/>
                  </a:lnTo>
                  <a:lnTo>
                    <a:pt x="125587" y="153470"/>
                  </a:lnTo>
                  <a:lnTo>
                    <a:pt x="129593" y="103734"/>
                  </a:lnTo>
                  <a:lnTo>
                    <a:pt x="125594" y="77953"/>
                  </a:lnTo>
                  <a:lnTo>
                    <a:pt x="129608" y="97481"/>
                  </a:lnTo>
                  <a:lnTo>
                    <a:pt x="133657" y="136282"/>
                  </a:lnTo>
                  <a:lnTo>
                    <a:pt x="161251" y="185378"/>
                  </a:lnTo>
                  <a:lnTo>
                    <a:pt x="177777" y="199749"/>
                  </a:lnTo>
                  <a:lnTo>
                    <a:pt x="200571" y="211297"/>
                  </a:lnTo>
                  <a:lnTo>
                    <a:pt x="216265" y="216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9966" y="1902833"/>
              <a:ext cx="144532" cy="234453"/>
            </a:xfrm>
            <a:custGeom>
              <a:avLst/>
              <a:gdLst/>
              <a:ahLst/>
              <a:cxnLst/>
              <a:rect l="0" t="0" r="0" b="0"/>
              <a:pathLst>
                <a:path w="144532" h="234453">
                  <a:moveTo>
                    <a:pt x="134003" y="44939"/>
                  </a:moveTo>
                  <a:lnTo>
                    <a:pt x="128414" y="28171"/>
                  </a:lnTo>
                  <a:lnTo>
                    <a:pt x="116311" y="16819"/>
                  </a:lnTo>
                  <a:lnTo>
                    <a:pt x="79946" y="0"/>
                  </a:lnTo>
                  <a:lnTo>
                    <a:pt x="69889" y="941"/>
                  </a:lnTo>
                  <a:lnTo>
                    <a:pt x="49356" y="11346"/>
                  </a:lnTo>
                  <a:lnTo>
                    <a:pt x="23654" y="31346"/>
                  </a:lnTo>
                  <a:lnTo>
                    <a:pt x="6810" y="57679"/>
                  </a:lnTo>
                  <a:lnTo>
                    <a:pt x="0" y="98886"/>
                  </a:lnTo>
                  <a:lnTo>
                    <a:pt x="3571" y="136962"/>
                  </a:lnTo>
                  <a:lnTo>
                    <a:pt x="23664" y="187335"/>
                  </a:lnTo>
                  <a:lnTo>
                    <a:pt x="36610" y="206102"/>
                  </a:lnTo>
                  <a:lnTo>
                    <a:pt x="56402" y="219122"/>
                  </a:lnTo>
                  <a:lnTo>
                    <a:pt x="80796" y="227639"/>
                  </a:lnTo>
                  <a:lnTo>
                    <a:pt x="125226" y="233106"/>
                  </a:lnTo>
                  <a:lnTo>
                    <a:pt x="144531" y="234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38197" y="1589803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3119" y="175310"/>
                  </a:lnTo>
                  <a:lnTo>
                    <a:pt x="11452" y="221959"/>
                  </a:lnTo>
                  <a:lnTo>
                    <a:pt x="18211" y="284524"/>
                  </a:lnTo>
                  <a:lnTo>
                    <a:pt x="23333" y="344396"/>
                  </a:lnTo>
                  <a:lnTo>
                    <a:pt x="32260" y="396061"/>
                  </a:lnTo>
                  <a:lnTo>
                    <a:pt x="40168" y="455440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4497" y="176878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3802" y="16768"/>
                  </a:lnTo>
                  <a:lnTo>
                    <a:pt x="184183" y="20537"/>
                  </a:lnTo>
                  <a:lnTo>
                    <a:pt x="121669" y="26809"/>
                  </a:lnTo>
                  <a:lnTo>
                    <a:pt x="66450" y="37878"/>
                  </a:lnTo>
                  <a:lnTo>
                    <a:pt x="19842" y="412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27710" y="1947772"/>
              <a:ext cx="42114" cy="136871"/>
            </a:xfrm>
            <a:custGeom>
              <a:avLst/>
              <a:gdLst/>
              <a:ahLst/>
              <a:cxnLst/>
              <a:rect l="0" t="0" r="0" b="0"/>
              <a:pathLst>
                <a:path w="42114" h="136871">
                  <a:moveTo>
                    <a:pt x="0" y="0"/>
                  </a:moveTo>
                  <a:lnTo>
                    <a:pt x="19786" y="54144"/>
                  </a:lnTo>
                  <a:lnTo>
                    <a:pt x="37267" y="112285"/>
                  </a:lnTo>
                  <a:lnTo>
                    <a:pt x="421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80352" y="181090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43569" y="1926715"/>
              <a:ext cx="123557" cy="171006"/>
            </a:xfrm>
            <a:custGeom>
              <a:avLst/>
              <a:gdLst/>
              <a:ahLst/>
              <a:cxnLst/>
              <a:rect l="0" t="0" r="0" b="0"/>
              <a:pathLst>
                <a:path w="123557" h="171006">
                  <a:moveTo>
                    <a:pt x="63125" y="10528"/>
                  </a:moveTo>
                  <a:lnTo>
                    <a:pt x="46357" y="16117"/>
                  </a:lnTo>
                  <a:lnTo>
                    <a:pt x="31886" y="28220"/>
                  </a:lnTo>
                  <a:lnTo>
                    <a:pt x="3532" y="58996"/>
                  </a:lnTo>
                  <a:lnTo>
                    <a:pt x="0" y="69746"/>
                  </a:lnTo>
                  <a:lnTo>
                    <a:pt x="617" y="110483"/>
                  </a:lnTo>
                  <a:lnTo>
                    <a:pt x="5318" y="134501"/>
                  </a:lnTo>
                  <a:lnTo>
                    <a:pt x="10549" y="143479"/>
                  </a:lnTo>
                  <a:lnTo>
                    <a:pt x="25721" y="156575"/>
                  </a:lnTo>
                  <a:lnTo>
                    <a:pt x="53992" y="170525"/>
                  </a:lnTo>
                  <a:lnTo>
                    <a:pt x="62885" y="171005"/>
                  </a:lnTo>
                  <a:lnTo>
                    <a:pt x="79006" y="165299"/>
                  </a:lnTo>
                  <a:lnTo>
                    <a:pt x="101236" y="143344"/>
                  </a:lnTo>
                  <a:lnTo>
                    <a:pt x="117051" y="114612"/>
                  </a:lnTo>
                  <a:lnTo>
                    <a:pt x="123556" y="78282"/>
                  </a:lnTo>
                  <a:lnTo>
                    <a:pt x="118839" y="54679"/>
                  </a:lnTo>
                  <a:lnTo>
                    <a:pt x="103030" y="24780"/>
                  </a:lnTo>
                  <a:lnTo>
                    <a:pt x="841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33036" y="1893668"/>
              <a:ext cx="200042" cy="275203"/>
            </a:xfrm>
            <a:custGeom>
              <a:avLst/>
              <a:gdLst/>
              <a:ahLst/>
              <a:cxnLst/>
              <a:rect l="0" t="0" r="0" b="0"/>
              <a:pathLst>
                <a:path w="200042" h="275203">
                  <a:moveTo>
                    <a:pt x="0" y="64632"/>
                  </a:moveTo>
                  <a:lnTo>
                    <a:pt x="20244" y="123249"/>
                  </a:lnTo>
                  <a:lnTo>
                    <a:pt x="41545" y="179846"/>
                  </a:lnTo>
                  <a:lnTo>
                    <a:pt x="46541" y="194217"/>
                  </a:lnTo>
                  <a:lnTo>
                    <a:pt x="27701" y="137226"/>
                  </a:lnTo>
                  <a:lnTo>
                    <a:pt x="23539" y="74292"/>
                  </a:lnTo>
                  <a:lnTo>
                    <a:pt x="27230" y="47868"/>
                  </a:lnTo>
                  <a:lnTo>
                    <a:pt x="35889" y="27546"/>
                  </a:lnTo>
                  <a:lnTo>
                    <a:pt x="41474" y="18851"/>
                  </a:lnTo>
                  <a:lnTo>
                    <a:pt x="57038" y="6070"/>
                  </a:lnTo>
                  <a:lnTo>
                    <a:pt x="66101" y="1024"/>
                  </a:lnTo>
                  <a:lnTo>
                    <a:pt x="74483" y="0"/>
                  </a:lnTo>
                  <a:lnTo>
                    <a:pt x="90036" y="5101"/>
                  </a:lnTo>
                  <a:lnTo>
                    <a:pt x="127489" y="37015"/>
                  </a:lnTo>
                  <a:lnTo>
                    <a:pt x="173546" y="95123"/>
                  </a:lnTo>
                  <a:lnTo>
                    <a:pt x="190371" y="133068"/>
                  </a:lnTo>
                  <a:lnTo>
                    <a:pt x="198131" y="195047"/>
                  </a:lnTo>
                  <a:lnTo>
                    <a:pt x="199664" y="247324"/>
                  </a:lnTo>
                  <a:lnTo>
                    <a:pt x="200041" y="275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90742" y="1874072"/>
              <a:ext cx="200476" cy="272179"/>
            </a:xfrm>
            <a:custGeom>
              <a:avLst/>
              <a:gdLst/>
              <a:ahLst/>
              <a:cxnLst/>
              <a:rect l="0" t="0" r="0" b="0"/>
              <a:pathLst>
                <a:path w="200476" h="272179">
                  <a:moveTo>
                    <a:pt x="142377" y="0"/>
                  </a:moveTo>
                  <a:lnTo>
                    <a:pt x="93446" y="8333"/>
                  </a:lnTo>
                  <a:lnTo>
                    <a:pt x="39905" y="15684"/>
                  </a:lnTo>
                  <a:lnTo>
                    <a:pt x="11929" y="30644"/>
                  </a:lnTo>
                  <a:lnTo>
                    <a:pt x="6279" y="40316"/>
                  </a:lnTo>
                  <a:lnTo>
                    <a:pt x="0" y="66661"/>
                  </a:lnTo>
                  <a:lnTo>
                    <a:pt x="3449" y="88509"/>
                  </a:lnTo>
                  <a:lnTo>
                    <a:pt x="7645" y="97610"/>
                  </a:lnTo>
                  <a:lnTo>
                    <a:pt x="15121" y="103678"/>
                  </a:lnTo>
                  <a:lnTo>
                    <a:pt x="73915" y="119805"/>
                  </a:lnTo>
                  <a:lnTo>
                    <a:pt x="134746" y="127390"/>
                  </a:lnTo>
                  <a:lnTo>
                    <a:pt x="170532" y="142770"/>
                  </a:lnTo>
                  <a:lnTo>
                    <a:pt x="188426" y="155480"/>
                  </a:lnTo>
                  <a:lnTo>
                    <a:pt x="197938" y="175167"/>
                  </a:lnTo>
                  <a:lnTo>
                    <a:pt x="200475" y="186968"/>
                  </a:lnTo>
                  <a:lnTo>
                    <a:pt x="197054" y="212559"/>
                  </a:lnTo>
                  <a:lnTo>
                    <a:pt x="186565" y="237190"/>
                  </a:lnTo>
                  <a:lnTo>
                    <a:pt x="170205" y="255936"/>
                  </a:lnTo>
                  <a:lnTo>
                    <a:pt x="148117" y="265828"/>
                  </a:lnTo>
                  <a:lnTo>
                    <a:pt x="95807" y="272178"/>
                  </a:lnTo>
                  <a:lnTo>
                    <a:pt x="3709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79481" y="2214695"/>
              <a:ext cx="4906281" cy="301616"/>
            </a:xfrm>
            <a:custGeom>
              <a:avLst/>
              <a:gdLst/>
              <a:ahLst/>
              <a:cxnLst/>
              <a:rect l="0" t="0" r="0" b="0"/>
              <a:pathLst>
                <a:path w="4906281" h="301616">
                  <a:moveTo>
                    <a:pt x="4906280" y="154216"/>
                  </a:moveTo>
                  <a:lnTo>
                    <a:pt x="4871383" y="124908"/>
                  </a:lnTo>
                  <a:lnTo>
                    <a:pt x="4813946" y="113462"/>
                  </a:lnTo>
                  <a:lnTo>
                    <a:pt x="4759989" y="106786"/>
                  </a:lnTo>
                  <a:lnTo>
                    <a:pt x="4705418" y="107586"/>
                  </a:lnTo>
                  <a:lnTo>
                    <a:pt x="4649925" y="102762"/>
                  </a:lnTo>
                  <a:lnTo>
                    <a:pt x="4593903" y="100639"/>
                  </a:lnTo>
                  <a:lnTo>
                    <a:pt x="4537777" y="96407"/>
                  </a:lnTo>
                  <a:lnTo>
                    <a:pt x="4492548" y="96923"/>
                  </a:lnTo>
                  <a:lnTo>
                    <a:pt x="4442102" y="92787"/>
                  </a:lnTo>
                  <a:lnTo>
                    <a:pt x="4390109" y="85322"/>
                  </a:lnTo>
                  <a:lnTo>
                    <a:pt x="4355167" y="77973"/>
                  </a:lnTo>
                  <a:lnTo>
                    <a:pt x="4302610" y="76904"/>
                  </a:lnTo>
                  <a:lnTo>
                    <a:pt x="4247654" y="66838"/>
                  </a:lnTo>
                  <a:lnTo>
                    <a:pt x="4203725" y="67809"/>
                  </a:lnTo>
                  <a:lnTo>
                    <a:pt x="4160026" y="62780"/>
                  </a:lnTo>
                  <a:lnTo>
                    <a:pt x="4116037" y="55086"/>
                  </a:lnTo>
                  <a:lnTo>
                    <a:pt x="4069191" y="51667"/>
                  </a:lnTo>
                  <a:lnTo>
                    <a:pt x="4024193" y="50147"/>
                  </a:lnTo>
                  <a:lnTo>
                    <a:pt x="3978459" y="48302"/>
                  </a:lnTo>
                  <a:lnTo>
                    <a:pt x="3926936" y="43582"/>
                  </a:lnTo>
                  <a:lnTo>
                    <a:pt x="3875962" y="40705"/>
                  </a:lnTo>
                  <a:lnTo>
                    <a:pt x="3824840" y="38256"/>
                  </a:lnTo>
                  <a:lnTo>
                    <a:pt x="3770924" y="33269"/>
                  </a:lnTo>
                  <a:lnTo>
                    <a:pt x="3715766" y="30272"/>
                  </a:lnTo>
                  <a:lnTo>
                    <a:pt x="3661225" y="27770"/>
                  </a:lnTo>
                  <a:lnTo>
                    <a:pt x="3609689" y="22759"/>
                  </a:lnTo>
                  <a:lnTo>
                    <a:pt x="3553248" y="19752"/>
                  </a:lnTo>
                  <a:lnTo>
                    <a:pt x="3494238" y="17245"/>
                  </a:lnTo>
                  <a:lnTo>
                    <a:pt x="3436816" y="12232"/>
                  </a:lnTo>
                  <a:lnTo>
                    <a:pt x="3376981" y="9224"/>
                  </a:lnTo>
                  <a:lnTo>
                    <a:pt x="3315292" y="7887"/>
                  </a:lnTo>
                  <a:lnTo>
                    <a:pt x="3252780" y="7293"/>
                  </a:lnTo>
                  <a:lnTo>
                    <a:pt x="3189901" y="7029"/>
                  </a:lnTo>
                  <a:lnTo>
                    <a:pt x="3158393" y="6958"/>
                  </a:lnTo>
                  <a:lnTo>
                    <a:pt x="3125690" y="6911"/>
                  </a:lnTo>
                  <a:lnTo>
                    <a:pt x="3092190" y="6880"/>
                  </a:lnTo>
                  <a:lnTo>
                    <a:pt x="3058158" y="6859"/>
                  </a:lnTo>
                  <a:lnTo>
                    <a:pt x="3024942" y="5675"/>
                  </a:lnTo>
                  <a:lnTo>
                    <a:pt x="2992269" y="3717"/>
                  </a:lnTo>
                  <a:lnTo>
                    <a:pt x="2959958" y="1241"/>
                  </a:lnTo>
                  <a:lnTo>
                    <a:pt x="2926720" y="760"/>
                  </a:lnTo>
                  <a:lnTo>
                    <a:pt x="2892862" y="1609"/>
                  </a:lnTo>
                  <a:lnTo>
                    <a:pt x="2858592" y="3345"/>
                  </a:lnTo>
                  <a:lnTo>
                    <a:pt x="2824047" y="3333"/>
                  </a:lnTo>
                  <a:lnTo>
                    <a:pt x="2789319" y="2155"/>
                  </a:lnTo>
                  <a:lnTo>
                    <a:pt x="2754469" y="200"/>
                  </a:lnTo>
                  <a:lnTo>
                    <a:pt x="2717197" y="66"/>
                  </a:lnTo>
                  <a:lnTo>
                    <a:pt x="2678311" y="1147"/>
                  </a:lnTo>
                  <a:lnTo>
                    <a:pt x="2638349" y="3037"/>
                  </a:lnTo>
                  <a:lnTo>
                    <a:pt x="2598840" y="3127"/>
                  </a:lnTo>
                  <a:lnTo>
                    <a:pt x="2559632" y="2018"/>
                  </a:lnTo>
                  <a:lnTo>
                    <a:pt x="2520625" y="108"/>
                  </a:lnTo>
                  <a:lnTo>
                    <a:pt x="2481753" y="5"/>
                  </a:lnTo>
                  <a:lnTo>
                    <a:pt x="2442970" y="1106"/>
                  </a:lnTo>
                  <a:lnTo>
                    <a:pt x="2404246" y="3010"/>
                  </a:lnTo>
                  <a:lnTo>
                    <a:pt x="2365562" y="3109"/>
                  </a:lnTo>
                  <a:lnTo>
                    <a:pt x="2326905" y="2006"/>
                  </a:lnTo>
                  <a:lnTo>
                    <a:pt x="2288265" y="100"/>
                  </a:lnTo>
                  <a:lnTo>
                    <a:pt x="2248467" y="0"/>
                  </a:lnTo>
                  <a:lnTo>
                    <a:pt x="2207897" y="1102"/>
                  </a:lnTo>
                  <a:lnTo>
                    <a:pt x="2166812" y="3008"/>
                  </a:lnTo>
                  <a:lnTo>
                    <a:pt x="2125384" y="5447"/>
                  </a:lnTo>
                  <a:lnTo>
                    <a:pt x="2083728" y="8244"/>
                  </a:lnTo>
                  <a:lnTo>
                    <a:pt x="2041919" y="11278"/>
                  </a:lnTo>
                  <a:lnTo>
                    <a:pt x="2000008" y="13300"/>
                  </a:lnTo>
                  <a:lnTo>
                    <a:pt x="1958030" y="14649"/>
                  </a:lnTo>
                  <a:lnTo>
                    <a:pt x="1916006" y="15548"/>
                  </a:lnTo>
                  <a:lnTo>
                    <a:pt x="1873952" y="17317"/>
                  </a:lnTo>
                  <a:lnTo>
                    <a:pt x="1831879" y="19667"/>
                  </a:lnTo>
                  <a:lnTo>
                    <a:pt x="1789791" y="22402"/>
                  </a:lnTo>
                  <a:lnTo>
                    <a:pt x="1747695" y="25396"/>
                  </a:lnTo>
                  <a:lnTo>
                    <a:pt x="1705593" y="28562"/>
                  </a:lnTo>
                  <a:lnTo>
                    <a:pt x="1663487" y="31842"/>
                  </a:lnTo>
                  <a:lnTo>
                    <a:pt x="1620209" y="35199"/>
                  </a:lnTo>
                  <a:lnTo>
                    <a:pt x="1576149" y="38607"/>
                  </a:lnTo>
                  <a:lnTo>
                    <a:pt x="1531568" y="42048"/>
                  </a:lnTo>
                  <a:lnTo>
                    <a:pt x="1487809" y="45512"/>
                  </a:lnTo>
                  <a:lnTo>
                    <a:pt x="1444598" y="48992"/>
                  </a:lnTo>
                  <a:lnTo>
                    <a:pt x="1401753" y="52481"/>
                  </a:lnTo>
                  <a:lnTo>
                    <a:pt x="1356812" y="57147"/>
                  </a:lnTo>
                  <a:lnTo>
                    <a:pt x="1310474" y="62597"/>
                  </a:lnTo>
                  <a:lnTo>
                    <a:pt x="1263204" y="68571"/>
                  </a:lnTo>
                  <a:lnTo>
                    <a:pt x="1216483" y="73723"/>
                  </a:lnTo>
                  <a:lnTo>
                    <a:pt x="1170127" y="78327"/>
                  </a:lnTo>
                  <a:lnTo>
                    <a:pt x="1124016" y="82567"/>
                  </a:lnTo>
                  <a:lnTo>
                    <a:pt x="1078067" y="87733"/>
                  </a:lnTo>
                  <a:lnTo>
                    <a:pt x="1032227" y="93516"/>
                  </a:lnTo>
                  <a:lnTo>
                    <a:pt x="986459" y="99712"/>
                  </a:lnTo>
                  <a:lnTo>
                    <a:pt x="939569" y="106182"/>
                  </a:lnTo>
                  <a:lnTo>
                    <a:pt x="891932" y="112835"/>
                  </a:lnTo>
                  <a:lnTo>
                    <a:pt x="843796" y="119609"/>
                  </a:lnTo>
                  <a:lnTo>
                    <a:pt x="796497" y="126466"/>
                  </a:lnTo>
                  <a:lnTo>
                    <a:pt x="749757" y="133376"/>
                  </a:lnTo>
                  <a:lnTo>
                    <a:pt x="703389" y="140323"/>
                  </a:lnTo>
                  <a:lnTo>
                    <a:pt x="657270" y="148464"/>
                  </a:lnTo>
                  <a:lnTo>
                    <a:pt x="611315" y="157400"/>
                  </a:lnTo>
                  <a:lnTo>
                    <a:pt x="565471" y="166867"/>
                  </a:lnTo>
                  <a:lnTo>
                    <a:pt x="518531" y="175519"/>
                  </a:lnTo>
                  <a:lnTo>
                    <a:pt x="470859" y="183626"/>
                  </a:lnTo>
                  <a:lnTo>
                    <a:pt x="422701" y="191370"/>
                  </a:lnTo>
                  <a:lnTo>
                    <a:pt x="374218" y="201212"/>
                  </a:lnTo>
                  <a:lnTo>
                    <a:pt x="325518" y="212453"/>
                  </a:lnTo>
                  <a:lnTo>
                    <a:pt x="276674" y="224627"/>
                  </a:lnTo>
                  <a:lnTo>
                    <a:pt x="232412" y="235082"/>
                  </a:lnTo>
                  <a:lnTo>
                    <a:pt x="191207" y="244391"/>
                  </a:lnTo>
                  <a:lnTo>
                    <a:pt x="152038" y="252938"/>
                  </a:lnTo>
                  <a:lnTo>
                    <a:pt x="117736" y="262145"/>
                  </a:lnTo>
                  <a:lnTo>
                    <a:pt x="57787" y="281733"/>
                  </a:lnTo>
                  <a:lnTo>
                    <a:pt x="0" y="301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79034" y="115813"/>
            <a:ext cx="4115073" cy="547483"/>
            <a:chOff x="279034" y="115813"/>
            <a:chExt cx="4115073" cy="547483"/>
          </a:xfrm>
        </p:grpSpPr>
        <p:sp>
          <p:nvSpPr>
            <p:cNvPr id="2" name="Freeform 1"/>
            <p:cNvSpPr/>
            <p:nvPr/>
          </p:nvSpPr>
          <p:spPr>
            <a:xfrm>
              <a:off x="279034" y="139713"/>
              <a:ext cx="278977" cy="495887"/>
            </a:xfrm>
            <a:custGeom>
              <a:avLst/>
              <a:gdLst/>
              <a:ahLst/>
              <a:cxnLst/>
              <a:rect l="0" t="0" r="0" b="0"/>
              <a:pathLst>
                <a:path w="278977" h="495887">
                  <a:moveTo>
                    <a:pt x="278976" y="81385"/>
                  </a:moveTo>
                  <a:lnTo>
                    <a:pt x="273387" y="98153"/>
                  </a:lnTo>
                  <a:lnTo>
                    <a:pt x="269401" y="100752"/>
                  </a:lnTo>
                  <a:lnTo>
                    <a:pt x="264404" y="100146"/>
                  </a:lnTo>
                  <a:lnTo>
                    <a:pt x="258732" y="97402"/>
                  </a:lnTo>
                  <a:lnTo>
                    <a:pt x="249312" y="84994"/>
                  </a:lnTo>
                  <a:lnTo>
                    <a:pt x="217347" y="23398"/>
                  </a:lnTo>
                  <a:lnTo>
                    <a:pt x="192085" y="6752"/>
                  </a:lnTo>
                  <a:lnTo>
                    <a:pt x="151195" y="0"/>
                  </a:lnTo>
                  <a:lnTo>
                    <a:pt x="128208" y="4660"/>
                  </a:lnTo>
                  <a:lnTo>
                    <a:pt x="98993" y="23557"/>
                  </a:lnTo>
                  <a:lnTo>
                    <a:pt x="79661" y="42815"/>
                  </a:lnTo>
                  <a:lnTo>
                    <a:pt x="48186" y="96426"/>
                  </a:lnTo>
                  <a:lnTo>
                    <a:pt x="26540" y="145893"/>
                  </a:lnTo>
                  <a:lnTo>
                    <a:pt x="14704" y="181415"/>
                  </a:lnTo>
                  <a:lnTo>
                    <a:pt x="6871" y="237365"/>
                  </a:lnTo>
                  <a:lnTo>
                    <a:pt x="0" y="277730"/>
                  </a:lnTo>
                  <a:lnTo>
                    <a:pt x="6974" y="329049"/>
                  </a:lnTo>
                  <a:lnTo>
                    <a:pt x="16279" y="377815"/>
                  </a:lnTo>
                  <a:lnTo>
                    <a:pt x="29903" y="435517"/>
                  </a:lnTo>
                  <a:lnTo>
                    <a:pt x="45949" y="464213"/>
                  </a:lnTo>
                  <a:lnTo>
                    <a:pt x="61935" y="476919"/>
                  </a:lnTo>
                  <a:lnTo>
                    <a:pt x="106382" y="494607"/>
                  </a:lnTo>
                  <a:lnTo>
                    <a:pt x="129738" y="495886"/>
                  </a:lnTo>
                  <a:lnTo>
                    <a:pt x="151817" y="491386"/>
                  </a:lnTo>
                  <a:lnTo>
                    <a:pt x="205169" y="462916"/>
                  </a:lnTo>
                  <a:lnTo>
                    <a:pt x="237794" y="435646"/>
                  </a:lnTo>
                  <a:lnTo>
                    <a:pt x="257919" y="407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2055" y="442196"/>
              <a:ext cx="161091" cy="178877"/>
            </a:xfrm>
            <a:custGeom>
              <a:avLst/>
              <a:gdLst/>
              <a:ahLst/>
              <a:cxnLst/>
              <a:rect l="0" t="0" r="0" b="0"/>
              <a:pathLst>
                <a:path w="161091" h="178877">
                  <a:moveTo>
                    <a:pt x="142825" y="0"/>
                  </a:moveTo>
                  <a:lnTo>
                    <a:pt x="131647" y="11179"/>
                  </a:lnTo>
                  <a:lnTo>
                    <a:pt x="124845" y="13302"/>
                  </a:lnTo>
                  <a:lnTo>
                    <a:pt x="67495" y="16714"/>
                  </a:lnTo>
                  <a:lnTo>
                    <a:pt x="44614" y="25366"/>
                  </a:lnTo>
                  <a:lnTo>
                    <a:pt x="35237" y="30949"/>
                  </a:lnTo>
                  <a:lnTo>
                    <a:pt x="10862" y="61163"/>
                  </a:lnTo>
                  <a:lnTo>
                    <a:pt x="0" y="105340"/>
                  </a:lnTo>
                  <a:lnTo>
                    <a:pt x="2371" y="144296"/>
                  </a:lnTo>
                  <a:lnTo>
                    <a:pt x="10601" y="163958"/>
                  </a:lnTo>
                  <a:lnTo>
                    <a:pt x="16071" y="172476"/>
                  </a:lnTo>
                  <a:lnTo>
                    <a:pt x="24397" y="176985"/>
                  </a:lnTo>
                  <a:lnTo>
                    <a:pt x="46127" y="178876"/>
                  </a:lnTo>
                  <a:lnTo>
                    <a:pt x="84668" y="173363"/>
                  </a:lnTo>
                  <a:lnTo>
                    <a:pt x="105669" y="164398"/>
                  </a:lnTo>
                  <a:lnTo>
                    <a:pt x="138215" y="139579"/>
                  </a:lnTo>
                  <a:lnTo>
                    <a:pt x="154458" y="107907"/>
                  </a:lnTo>
                  <a:lnTo>
                    <a:pt x="161090" y="68888"/>
                  </a:lnTo>
                  <a:lnTo>
                    <a:pt x="156402" y="4465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4032" y="445449"/>
              <a:ext cx="226176" cy="154676"/>
            </a:xfrm>
            <a:custGeom>
              <a:avLst/>
              <a:gdLst/>
              <a:ahLst/>
              <a:cxnLst/>
              <a:rect l="0" t="0" r="0" b="0"/>
              <a:pathLst>
                <a:path w="226176" h="154676">
                  <a:moveTo>
                    <a:pt x="5076" y="59918"/>
                  </a:moveTo>
                  <a:lnTo>
                    <a:pt x="16529" y="114063"/>
                  </a:lnTo>
                  <a:lnTo>
                    <a:pt x="20695" y="133116"/>
                  </a:lnTo>
                  <a:lnTo>
                    <a:pt x="20168" y="133283"/>
                  </a:lnTo>
                  <a:lnTo>
                    <a:pt x="10917" y="108335"/>
                  </a:lnTo>
                  <a:lnTo>
                    <a:pt x="2726" y="51029"/>
                  </a:lnTo>
                  <a:lnTo>
                    <a:pt x="0" y="39954"/>
                  </a:lnTo>
                  <a:lnTo>
                    <a:pt x="522" y="30231"/>
                  </a:lnTo>
                  <a:lnTo>
                    <a:pt x="7342" y="13189"/>
                  </a:lnTo>
                  <a:lnTo>
                    <a:pt x="14775" y="10048"/>
                  </a:lnTo>
                  <a:lnTo>
                    <a:pt x="35513" y="12797"/>
                  </a:lnTo>
                  <a:lnTo>
                    <a:pt x="62318" y="27499"/>
                  </a:lnTo>
                  <a:lnTo>
                    <a:pt x="109050" y="88539"/>
                  </a:lnTo>
                  <a:lnTo>
                    <a:pt x="108317" y="88358"/>
                  </a:lnTo>
                  <a:lnTo>
                    <a:pt x="105489" y="85897"/>
                  </a:lnTo>
                  <a:lnTo>
                    <a:pt x="104773" y="80747"/>
                  </a:lnTo>
                  <a:lnTo>
                    <a:pt x="114984" y="31856"/>
                  </a:lnTo>
                  <a:lnTo>
                    <a:pt x="130318" y="3380"/>
                  </a:lnTo>
                  <a:lnTo>
                    <a:pt x="137704" y="0"/>
                  </a:lnTo>
                  <a:lnTo>
                    <a:pt x="146137" y="85"/>
                  </a:lnTo>
                  <a:lnTo>
                    <a:pt x="163696" y="6420"/>
                  </a:lnTo>
                  <a:lnTo>
                    <a:pt x="179299" y="17034"/>
                  </a:lnTo>
                  <a:lnTo>
                    <a:pt x="190913" y="35789"/>
                  </a:lnTo>
                  <a:lnTo>
                    <a:pt x="210483" y="92269"/>
                  </a:lnTo>
                  <a:lnTo>
                    <a:pt x="217746" y="135632"/>
                  </a:lnTo>
                  <a:lnTo>
                    <a:pt x="226175" y="154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428205"/>
              <a:ext cx="223324" cy="179798"/>
            </a:xfrm>
            <a:custGeom>
              <a:avLst/>
              <a:gdLst/>
              <a:ahLst/>
              <a:cxnLst/>
              <a:rect l="0" t="0" r="0" b="0"/>
              <a:pathLst>
                <a:path w="223324" h="179798">
                  <a:moveTo>
                    <a:pt x="0" y="66634"/>
                  </a:moveTo>
                  <a:lnTo>
                    <a:pt x="5590" y="125251"/>
                  </a:lnTo>
                  <a:lnTo>
                    <a:pt x="10723" y="178472"/>
                  </a:lnTo>
                  <a:lnTo>
                    <a:pt x="12998" y="179797"/>
                  </a:lnTo>
                  <a:lnTo>
                    <a:pt x="15685" y="177171"/>
                  </a:lnTo>
                  <a:lnTo>
                    <a:pt x="15550" y="161775"/>
                  </a:lnTo>
                  <a:lnTo>
                    <a:pt x="5124" y="108798"/>
                  </a:lnTo>
                  <a:lnTo>
                    <a:pt x="9586" y="50523"/>
                  </a:lnTo>
                  <a:lnTo>
                    <a:pt x="16349" y="29838"/>
                  </a:lnTo>
                  <a:lnTo>
                    <a:pt x="21428" y="21046"/>
                  </a:lnTo>
                  <a:lnTo>
                    <a:pt x="28323" y="16355"/>
                  </a:lnTo>
                  <a:lnTo>
                    <a:pt x="45344" y="14262"/>
                  </a:lnTo>
                  <a:lnTo>
                    <a:pt x="53626" y="17681"/>
                  </a:lnTo>
                  <a:lnTo>
                    <a:pt x="76461" y="39261"/>
                  </a:lnTo>
                  <a:lnTo>
                    <a:pt x="90915" y="57978"/>
                  </a:lnTo>
                  <a:lnTo>
                    <a:pt x="94535" y="59693"/>
                  </a:lnTo>
                  <a:lnTo>
                    <a:pt x="95779" y="56158"/>
                  </a:lnTo>
                  <a:lnTo>
                    <a:pt x="95438" y="49121"/>
                  </a:lnTo>
                  <a:lnTo>
                    <a:pt x="106137" y="16861"/>
                  </a:lnTo>
                  <a:lnTo>
                    <a:pt x="114042" y="8886"/>
                  </a:lnTo>
                  <a:lnTo>
                    <a:pt x="135304" y="24"/>
                  </a:lnTo>
                  <a:lnTo>
                    <a:pt x="145185" y="0"/>
                  </a:lnTo>
                  <a:lnTo>
                    <a:pt x="162403" y="6213"/>
                  </a:lnTo>
                  <a:lnTo>
                    <a:pt x="185250" y="22865"/>
                  </a:lnTo>
                  <a:lnTo>
                    <a:pt x="212761" y="57858"/>
                  </a:lnTo>
                  <a:lnTo>
                    <a:pt x="222462" y="77941"/>
                  </a:lnTo>
                  <a:lnTo>
                    <a:pt x="223323" y="120157"/>
                  </a:lnTo>
                  <a:lnTo>
                    <a:pt x="222087" y="130976"/>
                  </a:lnTo>
                  <a:lnTo>
                    <a:pt x="221099" y="129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7214" y="436329"/>
              <a:ext cx="147130" cy="144648"/>
            </a:xfrm>
            <a:custGeom>
              <a:avLst/>
              <a:gdLst/>
              <a:ahLst/>
              <a:cxnLst/>
              <a:rect l="0" t="0" r="0" b="0"/>
              <a:pathLst>
                <a:path w="147130" h="144648">
                  <a:moveTo>
                    <a:pt x="113076" y="58510"/>
                  </a:moveTo>
                  <a:lnTo>
                    <a:pt x="113076" y="36153"/>
                  </a:lnTo>
                  <a:lnTo>
                    <a:pt x="109566" y="27228"/>
                  </a:lnTo>
                  <a:lnTo>
                    <a:pt x="96308" y="11071"/>
                  </a:lnTo>
                  <a:lnTo>
                    <a:pt x="75598" y="2331"/>
                  </a:lnTo>
                  <a:lnTo>
                    <a:pt x="63524" y="0"/>
                  </a:lnTo>
                  <a:lnTo>
                    <a:pt x="40750" y="3650"/>
                  </a:lnTo>
                  <a:lnTo>
                    <a:pt x="29764" y="7899"/>
                  </a:lnTo>
                  <a:lnTo>
                    <a:pt x="11317" y="25098"/>
                  </a:lnTo>
                  <a:lnTo>
                    <a:pt x="3123" y="36235"/>
                  </a:lnTo>
                  <a:lnTo>
                    <a:pt x="0" y="48339"/>
                  </a:lnTo>
                  <a:lnTo>
                    <a:pt x="2768" y="74267"/>
                  </a:lnTo>
                  <a:lnTo>
                    <a:pt x="11798" y="95149"/>
                  </a:lnTo>
                  <a:lnTo>
                    <a:pt x="36658" y="127618"/>
                  </a:lnTo>
                  <a:lnTo>
                    <a:pt x="62748" y="143847"/>
                  </a:lnTo>
                  <a:lnTo>
                    <a:pt x="72505" y="144647"/>
                  </a:lnTo>
                  <a:lnTo>
                    <a:pt x="92705" y="139297"/>
                  </a:lnTo>
                  <a:lnTo>
                    <a:pt x="123807" y="123131"/>
                  </a:lnTo>
                  <a:lnTo>
                    <a:pt x="138512" y="103998"/>
                  </a:lnTo>
                  <a:lnTo>
                    <a:pt x="144072" y="92345"/>
                  </a:lnTo>
                  <a:lnTo>
                    <a:pt x="147129" y="66919"/>
                  </a:lnTo>
                  <a:lnTo>
                    <a:pt x="146306" y="53587"/>
                  </a:lnTo>
                  <a:lnTo>
                    <a:pt x="143418" y="44700"/>
                  </a:lnTo>
                  <a:lnTo>
                    <a:pt x="139153" y="38775"/>
                  </a:lnTo>
                  <a:lnTo>
                    <a:pt x="123604" y="26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440593"/>
              <a:ext cx="157928" cy="170060"/>
            </a:xfrm>
            <a:custGeom>
              <a:avLst/>
              <a:gdLst/>
              <a:ahLst/>
              <a:cxnLst/>
              <a:rect l="0" t="0" r="0" b="0"/>
              <a:pathLst>
                <a:path w="157928" h="170060">
                  <a:moveTo>
                    <a:pt x="0" y="12132"/>
                  </a:moveTo>
                  <a:lnTo>
                    <a:pt x="17958" y="66007"/>
                  </a:lnTo>
                  <a:lnTo>
                    <a:pt x="36301" y="128270"/>
                  </a:lnTo>
                  <a:lnTo>
                    <a:pt x="35899" y="128162"/>
                  </a:lnTo>
                  <a:lnTo>
                    <a:pt x="20511" y="72549"/>
                  </a:lnTo>
                  <a:lnTo>
                    <a:pt x="16135" y="47173"/>
                  </a:lnTo>
                  <a:lnTo>
                    <a:pt x="18089" y="24196"/>
                  </a:lnTo>
                  <a:lnTo>
                    <a:pt x="22588" y="15495"/>
                  </a:lnTo>
                  <a:lnTo>
                    <a:pt x="36945" y="2708"/>
                  </a:lnTo>
                  <a:lnTo>
                    <a:pt x="45687" y="0"/>
                  </a:lnTo>
                  <a:lnTo>
                    <a:pt x="64759" y="111"/>
                  </a:lnTo>
                  <a:lnTo>
                    <a:pt x="81814" y="7179"/>
                  </a:lnTo>
                  <a:lnTo>
                    <a:pt x="125071" y="38602"/>
                  </a:lnTo>
                  <a:lnTo>
                    <a:pt x="145761" y="76372"/>
                  </a:lnTo>
                  <a:lnTo>
                    <a:pt x="152520" y="99175"/>
                  </a:lnTo>
                  <a:lnTo>
                    <a:pt x="156859" y="148995"/>
                  </a:lnTo>
                  <a:lnTo>
                    <a:pt x="157927" y="17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70368" y="257414"/>
              <a:ext cx="295396" cy="332182"/>
            </a:xfrm>
            <a:custGeom>
              <a:avLst/>
              <a:gdLst/>
              <a:ahLst/>
              <a:cxnLst/>
              <a:rect l="0" t="0" r="0" b="0"/>
              <a:pathLst>
                <a:path w="295396" h="332182">
                  <a:moveTo>
                    <a:pt x="87932" y="332181"/>
                  </a:moveTo>
                  <a:lnTo>
                    <a:pt x="73278" y="279154"/>
                  </a:lnTo>
                  <a:lnTo>
                    <a:pt x="59734" y="228943"/>
                  </a:lnTo>
                  <a:lnTo>
                    <a:pt x="45794" y="173965"/>
                  </a:lnTo>
                  <a:lnTo>
                    <a:pt x="31775" y="118045"/>
                  </a:lnTo>
                  <a:lnTo>
                    <a:pt x="5899" y="59357"/>
                  </a:lnTo>
                  <a:lnTo>
                    <a:pt x="0" y="37791"/>
                  </a:lnTo>
                  <a:lnTo>
                    <a:pt x="1278" y="16508"/>
                  </a:lnTo>
                  <a:lnTo>
                    <a:pt x="5596" y="10598"/>
                  </a:lnTo>
                  <a:lnTo>
                    <a:pt x="11984" y="7828"/>
                  </a:lnTo>
                  <a:lnTo>
                    <a:pt x="64673" y="0"/>
                  </a:lnTo>
                  <a:lnTo>
                    <a:pt x="119228" y="10393"/>
                  </a:lnTo>
                  <a:lnTo>
                    <a:pt x="160404" y="31965"/>
                  </a:lnTo>
                  <a:lnTo>
                    <a:pt x="222480" y="79855"/>
                  </a:lnTo>
                  <a:lnTo>
                    <a:pt x="263338" y="113580"/>
                  </a:lnTo>
                  <a:lnTo>
                    <a:pt x="283794" y="143408"/>
                  </a:lnTo>
                  <a:lnTo>
                    <a:pt x="291965" y="166394"/>
                  </a:lnTo>
                  <a:lnTo>
                    <a:pt x="295395" y="209880"/>
                  </a:lnTo>
                  <a:lnTo>
                    <a:pt x="288353" y="246031"/>
                  </a:lnTo>
                  <a:lnTo>
                    <a:pt x="278004" y="268156"/>
                  </a:lnTo>
                  <a:lnTo>
                    <a:pt x="259366" y="283449"/>
                  </a:lnTo>
                  <a:lnTo>
                    <a:pt x="203684" y="302798"/>
                  </a:lnTo>
                  <a:lnTo>
                    <a:pt x="148275" y="316715"/>
                  </a:lnTo>
                  <a:lnTo>
                    <a:pt x="119518" y="321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347480"/>
              <a:ext cx="115814" cy="184539"/>
            </a:xfrm>
            <a:custGeom>
              <a:avLst/>
              <a:gdLst/>
              <a:ahLst/>
              <a:cxnLst/>
              <a:rect l="0" t="0" r="0" b="0"/>
              <a:pathLst>
                <a:path w="115814" h="184539">
                  <a:moveTo>
                    <a:pt x="0" y="105245"/>
                  </a:moveTo>
                  <a:lnTo>
                    <a:pt x="53875" y="76564"/>
                  </a:lnTo>
                  <a:lnTo>
                    <a:pt x="74247" y="64812"/>
                  </a:lnTo>
                  <a:lnTo>
                    <a:pt x="99858" y="33863"/>
                  </a:lnTo>
                  <a:lnTo>
                    <a:pt x="102837" y="23732"/>
                  </a:lnTo>
                  <a:lnTo>
                    <a:pt x="102483" y="14638"/>
                  </a:lnTo>
                  <a:lnTo>
                    <a:pt x="99907" y="6236"/>
                  </a:lnTo>
                  <a:lnTo>
                    <a:pt x="93511" y="1804"/>
                  </a:lnTo>
                  <a:lnTo>
                    <a:pt x="73926" y="0"/>
                  </a:lnTo>
                  <a:lnTo>
                    <a:pt x="55863" y="6217"/>
                  </a:lnTo>
                  <a:lnTo>
                    <a:pt x="40036" y="17949"/>
                  </a:lnTo>
                  <a:lnTo>
                    <a:pt x="25203" y="34861"/>
                  </a:lnTo>
                  <a:lnTo>
                    <a:pt x="17050" y="57196"/>
                  </a:lnTo>
                  <a:lnTo>
                    <a:pt x="11817" y="109662"/>
                  </a:lnTo>
                  <a:lnTo>
                    <a:pt x="16500" y="145548"/>
                  </a:lnTo>
                  <a:lnTo>
                    <a:pt x="30885" y="172819"/>
                  </a:lnTo>
                  <a:lnTo>
                    <a:pt x="39307" y="178370"/>
                  </a:lnTo>
                  <a:lnTo>
                    <a:pt x="61144" y="184538"/>
                  </a:lnTo>
                  <a:lnTo>
                    <a:pt x="115813" y="178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1026" y="381323"/>
              <a:ext cx="164759" cy="159216"/>
            </a:xfrm>
            <a:custGeom>
              <a:avLst/>
              <a:gdLst/>
              <a:ahLst/>
              <a:cxnLst/>
              <a:rect l="0" t="0" r="0" b="0"/>
              <a:pathLst>
                <a:path w="164759" h="159216">
                  <a:moveTo>
                    <a:pt x="0" y="71402"/>
                  </a:moveTo>
                  <a:lnTo>
                    <a:pt x="17958" y="134830"/>
                  </a:lnTo>
                  <a:lnTo>
                    <a:pt x="25858" y="159215"/>
                  </a:lnTo>
                  <a:lnTo>
                    <a:pt x="22999" y="146164"/>
                  </a:lnTo>
                  <a:lnTo>
                    <a:pt x="21440" y="94185"/>
                  </a:lnTo>
                  <a:lnTo>
                    <a:pt x="24290" y="43447"/>
                  </a:lnTo>
                  <a:lnTo>
                    <a:pt x="26722" y="28199"/>
                  </a:lnTo>
                  <a:lnTo>
                    <a:pt x="34192" y="16864"/>
                  </a:lnTo>
                  <a:lnTo>
                    <a:pt x="58090" y="1149"/>
                  </a:lnTo>
                  <a:lnTo>
                    <a:pt x="70312" y="0"/>
                  </a:lnTo>
                  <a:lnTo>
                    <a:pt x="93251" y="8082"/>
                  </a:lnTo>
                  <a:lnTo>
                    <a:pt x="120306" y="32363"/>
                  </a:lnTo>
                  <a:lnTo>
                    <a:pt x="155659" y="92729"/>
                  </a:lnTo>
                  <a:lnTo>
                    <a:pt x="164664" y="129714"/>
                  </a:lnTo>
                  <a:lnTo>
                    <a:pt x="164758" y="137182"/>
                  </a:lnTo>
                  <a:lnTo>
                    <a:pt x="163651" y="140992"/>
                  </a:lnTo>
                  <a:lnTo>
                    <a:pt x="157927" y="145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25784" y="347440"/>
              <a:ext cx="80040" cy="186974"/>
            </a:xfrm>
            <a:custGeom>
              <a:avLst/>
              <a:gdLst/>
              <a:ahLst/>
              <a:cxnLst/>
              <a:rect l="0" t="0" r="0" b="0"/>
              <a:pathLst>
                <a:path w="80040" h="186974">
                  <a:moveTo>
                    <a:pt x="80039" y="0"/>
                  </a:moveTo>
                  <a:lnTo>
                    <a:pt x="62059" y="15641"/>
                  </a:lnTo>
                  <a:lnTo>
                    <a:pt x="21476" y="40433"/>
                  </a:lnTo>
                  <a:lnTo>
                    <a:pt x="9948" y="59694"/>
                  </a:lnTo>
                  <a:lnTo>
                    <a:pt x="0" y="96846"/>
                  </a:lnTo>
                  <a:lnTo>
                    <a:pt x="13" y="122591"/>
                  </a:lnTo>
                  <a:lnTo>
                    <a:pt x="7817" y="145732"/>
                  </a:lnTo>
                  <a:lnTo>
                    <a:pt x="30954" y="178491"/>
                  </a:lnTo>
                  <a:lnTo>
                    <a:pt x="40297" y="184504"/>
                  </a:lnTo>
                  <a:lnTo>
                    <a:pt x="53973" y="186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99732" y="347440"/>
              <a:ext cx="75733" cy="186006"/>
            </a:xfrm>
            <a:custGeom>
              <a:avLst/>
              <a:gdLst/>
              <a:ahLst/>
              <a:cxnLst/>
              <a:rect l="0" t="0" r="0" b="0"/>
              <a:pathLst>
                <a:path w="75733" h="186006">
                  <a:moveTo>
                    <a:pt x="0" y="186005"/>
                  </a:moveTo>
                  <a:lnTo>
                    <a:pt x="16932" y="183495"/>
                  </a:lnTo>
                  <a:lnTo>
                    <a:pt x="42709" y="169143"/>
                  </a:lnTo>
                  <a:lnTo>
                    <a:pt x="65164" y="150072"/>
                  </a:lnTo>
                  <a:lnTo>
                    <a:pt x="73290" y="130260"/>
                  </a:lnTo>
                  <a:lnTo>
                    <a:pt x="75732" y="107026"/>
                  </a:lnTo>
                  <a:lnTo>
                    <a:pt x="72918" y="85002"/>
                  </a:lnTo>
                  <a:lnTo>
                    <a:pt x="49958" y="31687"/>
                  </a:lnTo>
                  <a:lnTo>
                    <a:pt x="41965" y="14083"/>
                  </a:lnTo>
                  <a:lnTo>
                    <a:pt x="271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3782" y="373388"/>
              <a:ext cx="229483" cy="153037"/>
            </a:xfrm>
            <a:custGeom>
              <a:avLst/>
              <a:gdLst/>
              <a:ahLst/>
              <a:cxnLst/>
              <a:rect l="0" t="0" r="0" b="0"/>
              <a:pathLst>
                <a:path w="229483" h="153037">
                  <a:moveTo>
                    <a:pt x="8383" y="26694"/>
                  </a:moveTo>
                  <a:lnTo>
                    <a:pt x="8383" y="89172"/>
                  </a:lnTo>
                  <a:lnTo>
                    <a:pt x="8383" y="103441"/>
                  </a:lnTo>
                  <a:lnTo>
                    <a:pt x="7213" y="108275"/>
                  </a:lnTo>
                  <a:lnTo>
                    <a:pt x="5264" y="106818"/>
                  </a:lnTo>
                  <a:lnTo>
                    <a:pt x="2794" y="101167"/>
                  </a:lnTo>
                  <a:lnTo>
                    <a:pt x="0" y="52410"/>
                  </a:lnTo>
                  <a:lnTo>
                    <a:pt x="3878" y="28765"/>
                  </a:lnTo>
                  <a:lnTo>
                    <a:pt x="8889" y="19886"/>
                  </a:lnTo>
                  <a:lnTo>
                    <a:pt x="23816" y="6901"/>
                  </a:lnTo>
                  <a:lnTo>
                    <a:pt x="31540" y="6480"/>
                  </a:lnTo>
                  <a:lnTo>
                    <a:pt x="39029" y="9708"/>
                  </a:lnTo>
                  <a:lnTo>
                    <a:pt x="60747" y="31020"/>
                  </a:lnTo>
                  <a:lnTo>
                    <a:pt x="78881" y="59562"/>
                  </a:lnTo>
                  <a:lnTo>
                    <a:pt x="83457" y="69663"/>
                  </a:lnTo>
                  <a:lnTo>
                    <a:pt x="87679" y="72888"/>
                  </a:lnTo>
                  <a:lnTo>
                    <a:pt x="91663" y="71528"/>
                  </a:lnTo>
                  <a:lnTo>
                    <a:pt x="95488" y="67112"/>
                  </a:lnTo>
                  <a:lnTo>
                    <a:pt x="108371" y="19871"/>
                  </a:lnTo>
                  <a:lnTo>
                    <a:pt x="113647" y="11617"/>
                  </a:lnTo>
                  <a:lnTo>
                    <a:pt x="121843" y="6114"/>
                  </a:lnTo>
                  <a:lnTo>
                    <a:pt x="143428" y="0"/>
                  </a:lnTo>
                  <a:lnTo>
                    <a:pt x="153395" y="709"/>
                  </a:lnTo>
                  <a:lnTo>
                    <a:pt x="170709" y="7737"/>
                  </a:lnTo>
                  <a:lnTo>
                    <a:pt x="193610" y="30436"/>
                  </a:lnTo>
                  <a:lnTo>
                    <a:pt x="217927" y="79830"/>
                  </a:lnTo>
                  <a:lnTo>
                    <a:pt x="224346" y="102953"/>
                  </a:lnTo>
                  <a:lnTo>
                    <a:pt x="229482" y="153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31426" y="357968"/>
              <a:ext cx="16595" cy="157929"/>
            </a:xfrm>
            <a:custGeom>
              <a:avLst/>
              <a:gdLst/>
              <a:ahLst/>
              <a:cxnLst/>
              <a:rect l="0" t="0" r="0" b="0"/>
              <a:pathLst>
                <a:path w="16595" h="157929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8728" y="129219"/>
                  </a:lnTo>
                  <a:lnTo>
                    <a:pt x="1659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6963" y="24215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2777" y="347324"/>
              <a:ext cx="157928" cy="147927"/>
            </a:xfrm>
            <a:custGeom>
              <a:avLst/>
              <a:gdLst/>
              <a:ahLst/>
              <a:cxnLst/>
              <a:rect l="0" t="0" r="0" b="0"/>
              <a:pathLst>
                <a:path w="157928" h="147927">
                  <a:moveTo>
                    <a:pt x="0" y="10644"/>
                  </a:moveTo>
                  <a:lnTo>
                    <a:pt x="3120" y="53336"/>
                  </a:lnTo>
                  <a:lnTo>
                    <a:pt x="9065" y="106165"/>
                  </a:lnTo>
                  <a:lnTo>
                    <a:pt x="15684" y="144622"/>
                  </a:lnTo>
                  <a:lnTo>
                    <a:pt x="17475" y="147926"/>
                  </a:lnTo>
                  <a:lnTo>
                    <a:pt x="18669" y="145449"/>
                  </a:lnTo>
                  <a:lnTo>
                    <a:pt x="18826" y="130219"/>
                  </a:lnTo>
                  <a:lnTo>
                    <a:pt x="15633" y="79194"/>
                  </a:lnTo>
                  <a:lnTo>
                    <a:pt x="25575" y="24315"/>
                  </a:lnTo>
                  <a:lnTo>
                    <a:pt x="31088" y="15079"/>
                  </a:lnTo>
                  <a:lnTo>
                    <a:pt x="46572" y="1697"/>
                  </a:lnTo>
                  <a:lnTo>
                    <a:pt x="55614" y="0"/>
                  </a:lnTo>
                  <a:lnTo>
                    <a:pt x="75020" y="4354"/>
                  </a:lnTo>
                  <a:lnTo>
                    <a:pt x="82769" y="9960"/>
                  </a:lnTo>
                  <a:lnTo>
                    <a:pt x="118795" y="64151"/>
                  </a:lnTo>
                  <a:lnTo>
                    <a:pt x="139848" y="121632"/>
                  </a:lnTo>
                  <a:lnTo>
                    <a:pt x="147163" y="136012"/>
                  </a:lnTo>
                  <a:lnTo>
                    <a:pt x="157927" y="147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1793" y="336738"/>
              <a:ext cx="203711" cy="163048"/>
            </a:xfrm>
            <a:custGeom>
              <a:avLst/>
              <a:gdLst/>
              <a:ahLst/>
              <a:cxnLst/>
              <a:rect l="0" t="0" r="0" b="0"/>
              <a:pathLst>
                <a:path w="203711" h="163048">
                  <a:moveTo>
                    <a:pt x="66839" y="115987"/>
                  </a:moveTo>
                  <a:lnTo>
                    <a:pt x="82458" y="52559"/>
                  </a:lnTo>
                  <a:lnTo>
                    <a:pt x="80410" y="31645"/>
                  </a:lnTo>
                  <a:lnTo>
                    <a:pt x="72481" y="13771"/>
                  </a:lnTo>
                  <a:lnTo>
                    <a:pt x="67090" y="5729"/>
                  </a:lnTo>
                  <a:lnTo>
                    <a:pt x="58818" y="1537"/>
                  </a:lnTo>
                  <a:lnTo>
                    <a:pt x="37148" y="0"/>
                  </a:lnTo>
                  <a:lnTo>
                    <a:pt x="28328" y="4737"/>
                  </a:lnTo>
                  <a:lnTo>
                    <a:pt x="15408" y="22479"/>
                  </a:lnTo>
                  <a:lnTo>
                    <a:pt x="1557" y="53186"/>
                  </a:lnTo>
                  <a:lnTo>
                    <a:pt x="0" y="77157"/>
                  </a:lnTo>
                  <a:lnTo>
                    <a:pt x="8533" y="125084"/>
                  </a:lnTo>
                  <a:lnTo>
                    <a:pt x="23697" y="152088"/>
                  </a:lnTo>
                  <a:lnTo>
                    <a:pt x="31059" y="155262"/>
                  </a:lnTo>
                  <a:lnTo>
                    <a:pt x="39476" y="155038"/>
                  </a:lnTo>
                  <a:lnTo>
                    <a:pt x="48597" y="152550"/>
                  </a:lnTo>
                  <a:lnTo>
                    <a:pt x="55848" y="147381"/>
                  </a:lnTo>
                  <a:lnTo>
                    <a:pt x="67023" y="132280"/>
                  </a:lnTo>
                  <a:lnTo>
                    <a:pt x="75324" y="94942"/>
                  </a:lnTo>
                  <a:lnTo>
                    <a:pt x="76460" y="103514"/>
                  </a:lnTo>
                  <a:lnTo>
                    <a:pt x="86323" y="116683"/>
                  </a:lnTo>
                  <a:lnTo>
                    <a:pt x="125124" y="156070"/>
                  </a:lnTo>
                  <a:lnTo>
                    <a:pt x="148115" y="163047"/>
                  </a:lnTo>
                  <a:lnTo>
                    <a:pt x="203710" y="158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2118" y="115813"/>
              <a:ext cx="35499" cy="357970"/>
            </a:xfrm>
            <a:custGeom>
              <a:avLst/>
              <a:gdLst/>
              <a:ahLst/>
              <a:cxnLst/>
              <a:rect l="0" t="0" r="0" b="0"/>
              <a:pathLst>
                <a:path w="35499" h="357970">
                  <a:moveTo>
                    <a:pt x="24970" y="0"/>
                  </a:moveTo>
                  <a:lnTo>
                    <a:pt x="13792" y="11178"/>
                  </a:lnTo>
                  <a:lnTo>
                    <a:pt x="1250" y="40487"/>
                  </a:lnTo>
                  <a:lnTo>
                    <a:pt x="0" y="62448"/>
                  </a:lnTo>
                  <a:lnTo>
                    <a:pt x="3140" y="121910"/>
                  </a:lnTo>
                  <a:lnTo>
                    <a:pt x="9273" y="180791"/>
                  </a:lnTo>
                  <a:lnTo>
                    <a:pt x="12910" y="237101"/>
                  </a:lnTo>
                  <a:lnTo>
                    <a:pt x="19576" y="290831"/>
                  </a:lnTo>
                  <a:lnTo>
                    <a:pt x="31140" y="353199"/>
                  </a:lnTo>
                  <a:lnTo>
                    <a:pt x="32593" y="357129"/>
                  </a:lnTo>
                  <a:lnTo>
                    <a:pt x="3549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231626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204981" y="16768"/>
                  </a:lnTo>
                  <a:lnTo>
                    <a:pt x="192878" y="28120"/>
                  </a:lnTo>
                  <a:lnTo>
                    <a:pt x="174631" y="35895"/>
                  </a:lnTo>
                  <a:lnTo>
                    <a:pt x="121669" y="40886"/>
                  </a:lnTo>
                  <a:lnTo>
                    <a:pt x="60819" y="474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0803" y="357968"/>
              <a:ext cx="136504" cy="127137"/>
            </a:xfrm>
            <a:custGeom>
              <a:avLst/>
              <a:gdLst/>
              <a:ahLst/>
              <a:cxnLst/>
              <a:rect l="0" t="0" r="0" b="0"/>
              <a:pathLst>
                <a:path w="136504" h="127137">
                  <a:moveTo>
                    <a:pt x="76326" y="31586"/>
                  </a:moveTo>
                  <a:lnTo>
                    <a:pt x="70737" y="14818"/>
                  </a:lnTo>
                  <a:lnTo>
                    <a:pt x="65581" y="11049"/>
                  </a:lnTo>
                  <a:lnTo>
                    <a:pt x="58634" y="9706"/>
                  </a:lnTo>
                  <a:lnTo>
                    <a:pt x="50494" y="9980"/>
                  </a:lnTo>
                  <a:lnTo>
                    <a:pt x="22269" y="21545"/>
                  </a:lnTo>
                  <a:lnTo>
                    <a:pt x="8237" y="36482"/>
                  </a:lnTo>
                  <a:lnTo>
                    <a:pt x="2857" y="45378"/>
                  </a:lnTo>
                  <a:lnTo>
                    <a:pt x="0" y="64622"/>
                  </a:lnTo>
                  <a:lnTo>
                    <a:pt x="875" y="74667"/>
                  </a:lnTo>
                  <a:lnTo>
                    <a:pt x="11207" y="95187"/>
                  </a:lnTo>
                  <a:lnTo>
                    <a:pt x="27497" y="113665"/>
                  </a:lnTo>
                  <a:lnTo>
                    <a:pt x="46436" y="125777"/>
                  </a:lnTo>
                  <a:lnTo>
                    <a:pt x="57569" y="127136"/>
                  </a:lnTo>
                  <a:lnTo>
                    <a:pt x="82418" y="122406"/>
                  </a:lnTo>
                  <a:lnTo>
                    <a:pt x="111536" y="106589"/>
                  </a:lnTo>
                  <a:lnTo>
                    <a:pt x="124341" y="90657"/>
                  </a:lnTo>
                  <a:lnTo>
                    <a:pt x="132761" y="70708"/>
                  </a:lnTo>
                  <a:lnTo>
                    <a:pt x="136503" y="46244"/>
                  </a:lnTo>
                  <a:lnTo>
                    <a:pt x="131927" y="26012"/>
                  </a:lnTo>
                  <a:lnTo>
                    <a:pt x="1184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21886" y="293249"/>
              <a:ext cx="84229" cy="172164"/>
            </a:xfrm>
            <a:custGeom>
              <a:avLst/>
              <a:gdLst/>
              <a:ahLst/>
              <a:cxnLst/>
              <a:rect l="0" t="0" r="0" b="0"/>
              <a:pathLst>
                <a:path w="84229" h="172164">
                  <a:moveTo>
                    <a:pt x="0" y="54191"/>
                  </a:moveTo>
                  <a:lnTo>
                    <a:pt x="15641" y="80577"/>
                  </a:lnTo>
                  <a:lnTo>
                    <a:pt x="40433" y="137503"/>
                  </a:lnTo>
                  <a:lnTo>
                    <a:pt x="56296" y="172163"/>
                  </a:lnTo>
                  <a:lnTo>
                    <a:pt x="55046" y="162385"/>
                  </a:lnTo>
                  <a:lnTo>
                    <a:pt x="38199" y="106164"/>
                  </a:lnTo>
                  <a:lnTo>
                    <a:pt x="26826" y="64587"/>
                  </a:lnTo>
                  <a:lnTo>
                    <a:pt x="28690" y="43604"/>
                  </a:lnTo>
                  <a:lnTo>
                    <a:pt x="33164" y="35434"/>
                  </a:lnTo>
                  <a:lnTo>
                    <a:pt x="74546" y="980"/>
                  </a:lnTo>
                  <a:lnTo>
                    <a:pt x="77773" y="0"/>
                  </a:lnTo>
                  <a:lnTo>
                    <a:pt x="84228" y="1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32908" y="294797"/>
              <a:ext cx="161199" cy="210571"/>
            </a:xfrm>
            <a:custGeom>
              <a:avLst/>
              <a:gdLst/>
              <a:ahLst/>
              <a:cxnLst/>
              <a:rect l="0" t="0" r="0" b="0"/>
              <a:pathLst>
                <a:path w="161199" h="210571">
                  <a:moveTo>
                    <a:pt x="94304" y="0"/>
                  </a:moveTo>
                  <a:lnTo>
                    <a:pt x="40159" y="3120"/>
                  </a:lnTo>
                  <a:lnTo>
                    <a:pt x="26622" y="5590"/>
                  </a:lnTo>
                  <a:lnTo>
                    <a:pt x="16427" y="10746"/>
                  </a:lnTo>
                  <a:lnTo>
                    <a:pt x="1981" y="25833"/>
                  </a:lnTo>
                  <a:lnTo>
                    <a:pt x="0" y="35940"/>
                  </a:lnTo>
                  <a:lnTo>
                    <a:pt x="4038" y="59647"/>
                  </a:lnTo>
                  <a:lnTo>
                    <a:pt x="10730" y="67841"/>
                  </a:lnTo>
                  <a:lnTo>
                    <a:pt x="30644" y="76945"/>
                  </a:lnTo>
                  <a:lnTo>
                    <a:pt x="81556" y="85129"/>
                  </a:lnTo>
                  <a:lnTo>
                    <a:pt x="145037" y="113347"/>
                  </a:lnTo>
                  <a:lnTo>
                    <a:pt x="152692" y="122358"/>
                  </a:lnTo>
                  <a:lnTo>
                    <a:pt x="161198" y="144849"/>
                  </a:lnTo>
                  <a:lnTo>
                    <a:pt x="159957" y="155058"/>
                  </a:lnTo>
                  <a:lnTo>
                    <a:pt x="149220" y="172640"/>
                  </a:lnTo>
                  <a:lnTo>
                    <a:pt x="129630" y="185134"/>
                  </a:lnTo>
                  <a:lnTo>
                    <a:pt x="105325" y="193416"/>
                  </a:lnTo>
                  <a:lnTo>
                    <a:pt x="57833" y="201853"/>
                  </a:lnTo>
                  <a:lnTo>
                    <a:pt x="3113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4310" y="496536"/>
              <a:ext cx="3874489" cy="166760"/>
            </a:xfrm>
            <a:custGeom>
              <a:avLst/>
              <a:gdLst/>
              <a:ahLst/>
              <a:cxnLst/>
              <a:rect l="0" t="0" r="0" b="0"/>
              <a:pathLst>
                <a:path w="3874489" h="166760">
                  <a:moveTo>
                    <a:pt x="3874488" y="50945"/>
                  </a:moveTo>
                  <a:lnTo>
                    <a:pt x="3857720" y="56535"/>
                  </a:lnTo>
                  <a:lnTo>
                    <a:pt x="3837009" y="53039"/>
                  </a:lnTo>
                  <a:lnTo>
                    <a:pt x="3799042" y="44157"/>
                  </a:lnTo>
                  <a:lnTo>
                    <a:pt x="3738702" y="41156"/>
                  </a:lnTo>
                  <a:lnTo>
                    <a:pt x="3680033" y="39393"/>
                  </a:lnTo>
                  <a:lnTo>
                    <a:pt x="3627196" y="32112"/>
                  </a:lnTo>
                  <a:lnTo>
                    <a:pt x="3575048" y="30547"/>
                  </a:lnTo>
                  <a:lnTo>
                    <a:pt x="3515143" y="30084"/>
                  </a:lnTo>
                  <a:lnTo>
                    <a:pt x="3462299" y="26827"/>
                  </a:lnTo>
                  <a:lnTo>
                    <a:pt x="3435099" y="23848"/>
                  </a:lnTo>
                  <a:lnTo>
                    <a:pt x="3382629" y="25229"/>
                  </a:lnTo>
                  <a:lnTo>
                    <a:pt x="3358746" y="23138"/>
                  </a:lnTo>
                  <a:lnTo>
                    <a:pt x="3308406" y="25089"/>
                  </a:lnTo>
                  <a:lnTo>
                    <a:pt x="3262613" y="17938"/>
                  </a:lnTo>
                  <a:lnTo>
                    <a:pt x="3206541" y="14649"/>
                  </a:lnTo>
                  <a:lnTo>
                    <a:pt x="3150933" y="17964"/>
                  </a:lnTo>
                  <a:lnTo>
                    <a:pt x="3091952" y="18946"/>
                  </a:lnTo>
                  <a:lnTo>
                    <a:pt x="3030101" y="13689"/>
                  </a:lnTo>
                  <a:lnTo>
                    <a:pt x="2971654" y="9791"/>
                  </a:lnTo>
                  <a:lnTo>
                    <a:pt x="2923279" y="9116"/>
                  </a:lnTo>
                  <a:lnTo>
                    <a:pt x="2864418" y="5768"/>
                  </a:lnTo>
                  <a:lnTo>
                    <a:pt x="2835972" y="2791"/>
                  </a:lnTo>
                  <a:lnTo>
                    <a:pt x="2779582" y="4172"/>
                  </a:lnTo>
                  <a:lnTo>
                    <a:pt x="2734308" y="3161"/>
                  </a:lnTo>
                  <a:lnTo>
                    <a:pt x="2686968" y="4032"/>
                  </a:lnTo>
                  <a:lnTo>
                    <a:pt x="2640186" y="0"/>
                  </a:lnTo>
                  <a:lnTo>
                    <a:pt x="2589280" y="1925"/>
                  </a:lnTo>
                  <a:lnTo>
                    <a:pt x="2537152" y="3666"/>
                  </a:lnTo>
                  <a:lnTo>
                    <a:pt x="2487781" y="3011"/>
                  </a:lnTo>
                  <a:lnTo>
                    <a:pt x="2440398" y="3987"/>
                  </a:lnTo>
                  <a:lnTo>
                    <a:pt x="2389313" y="3107"/>
                  </a:lnTo>
                  <a:lnTo>
                    <a:pt x="2337133" y="4016"/>
                  </a:lnTo>
                  <a:lnTo>
                    <a:pt x="2284627" y="3115"/>
                  </a:lnTo>
                  <a:lnTo>
                    <a:pt x="2232025" y="4018"/>
                  </a:lnTo>
                  <a:lnTo>
                    <a:pt x="2182514" y="3116"/>
                  </a:lnTo>
                  <a:lnTo>
                    <a:pt x="2131969" y="7138"/>
                  </a:lnTo>
                  <a:lnTo>
                    <a:pt x="2075659" y="8330"/>
                  </a:lnTo>
                  <a:lnTo>
                    <a:pt x="2018810" y="8683"/>
                  </a:lnTo>
                  <a:lnTo>
                    <a:pt x="1960632" y="8787"/>
                  </a:lnTo>
                  <a:lnTo>
                    <a:pt x="1906349" y="11938"/>
                  </a:lnTo>
                  <a:lnTo>
                    <a:pt x="1853221" y="14041"/>
                  </a:lnTo>
                  <a:lnTo>
                    <a:pt x="1800434" y="13495"/>
                  </a:lnTo>
                  <a:lnTo>
                    <a:pt x="1747749" y="14503"/>
                  </a:lnTo>
                  <a:lnTo>
                    <a:pt x="1691974" y="13631"/>
                  </a:lnTo>
                  <a:lnTo>
                    <a:pt x="1634114" y="17663"/>
                  </a:lnTo>
                  <a:lnTo>
                    <a:pt x="1579926" y="18857"/>
                  </a:lnTo>
                  <a:lnTo>
                    <a:pt x="1526825" y="22330"/>
                  </a:lnTo>
                  <a:lnTo>
                    <a:pt x="1474047" y="27649"/>
                  </a:lnTo>
                  <a:lnTo>
                    <a:pt x="1418245" y="29225"/>
                  </a:lnTo>
                  <a:lnTo>
                    <a:pt x="1357257" y="29692"/>
                  </a:lnTo>
                  <a:lnTo>
                    <a:pt x="1297853" y="32950"/>
                  </a:lnTo>
                  <a:lnTo>
                    <a:pt x="1243207" y="35085"/>
                  </a:lnTo>
                  <a:lnTo>
                    <a:pt x="1207643" y="34538"/>
                  </a:lnTo>
                  <a:lnTo>
                    <a:pt x="1153567" y="43874"/>
                  </a:lnTo>
                  <a:lnTo>
                    <a:pt x="1094781" y="43131"/>
                  </a:lnTo>
                  <a:lnTo>
                    <a:pt x="1039798" y="49280"/>
                  </a:lnTo>
                  <a:lnTo>
                    <a:pt x="986462" y="57341"/>
                  </a:lnTo>
                  <a:lnTo>
                    <a:pt x="933614" y="61419"/>
                  </a:lnTo>
                  <a:lnTo>
                    <a:pt x="880910" y="68347"/>
                  </a:lnTo>
                  <a:lnTo>
                    <a:pt x="827080" y="72089"/>
                  </a:lnTo>
                  <a:lnTo>
                    <a:pt x="767197" y="77747"/>
                  </a:lnTo>
                  <a:lnTo>
                    <a:pt x="706169" y="76564"/>
                  </a:lnTo>
                  <a:lnTo>
                    <a:pt x="650523" y="85962"/>
                  </a:lnTo>
                  <a:lnTo>
                    <a:pt x="598160" y="85237"/>
                  </a:lnTo>
                  <a:lnTo>
                    <a:pt x="550150" y="90222"/>
                  </a:lnTo>
                  <a:lnTo>
                    <a:pt x="493680" y="93388"/>
                  </a:lnTo>
                  <a:lnTo>
                    <a:pt x="439384" y="100046"/>
                  </a:lnTo>
                  <a:lnTo>
                    <a:pt x="386252" y="102538"/>
                  </a:lnTo>
                  <a:lnTo>
                    <a:pt x="334634" y="104447"/>
                  </a:lnTo>
                  <a:lnTo>
                    <a:pt x="271558" y="111860"/>
                  </a:lnTo>
                  <a:lnTo>
                    <a:pt x="217332" y="119687"/>
                  </a:lnTo>
                  <a:lnTo>
                    <a:pt x="159931" y="130585"/>
                  </a:lnTo>
                  <a:lnTo>
                    <a:pt x="105879" y="136933"/>
                  </a:lnTo>
                  <a:lnTo>
                    <a:pt x="46391" y="149559"/>
                  </a:lnTo>
                  <a:lnTo>
                    <a:pt x="0" y="166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00124" y="915979"/>
            <a:ext cx="4980052" cy="600125"/>
            <a:chOff x="600124" y="915979"/>
            <a:chExt cx="4980052" cy="600125"/>
          </a:xfrm>
        </p:grpSpPr>
        <p:sp>
          <p:nvSpPr>
            <p:cNvPr id="25" name="Freeform 24"/>
            <p:cNvSpPr/>
            <p:nvPr/>
          </p:nvSpPr>
          <p:spPr>
            <a:xfrm>
              <a:off x="600124" y="112654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0528" y="147997"/>
                  </a:lnTo>
                  <a:lnTo>
                    <a:pt x="4939" y="2065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994" y="1295005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68621" y="1066057"/>
              <a:ext cx="197526" cy="323705"/>
            </a:xfrm>
            <a:custGeom>
              <a:avLst/>
              <a:gdLst/>
              <a:ahLst/>
              <a:cxnLst/>
              <a:rect l="0" t="0" r="0" b="0"/>
              <a:pathLst>
                <a:path w="197526" h="323705">
                  <a:moveTo>
                    <a:pt x="0" y="323704"/>
                  </a:moveTo>
                  <a:lnTo>
                    <a:pt x="3120" y="281013"/>
                  </a:lnTo>
                  <a:lnTo>
                    <a:pt x="9065" y="228184"/>
                  </a:lnTo>
                  <a:lnTo>
                    <a:pt x="17475" y="169829"/>
                  </a:lnTo>
                  <a:lnTo>
                    <a:pt x="20350" y="113241"/>
                  </a:lnTo>
                  <a:lnTo>
                    <a:pt x="23083" y="86276"/>
                  </a:lnTo>
                  <a:lnTo>
                    <a:pt x="44735" y="29529"/>
                  </a:lnTo>
                  <a:lnTo>
                    <a:pt x="58487" y="11245"/>
                  </a:lnTo>
                  <a:lnTo>
                    <a:pt x="67067" y="3094"/>
                  </a:lnTo>
                  <a:lnTo>
                    <a:pt x="75127" y="0"/>
                  </a:lnTo>
                  <a:lnTo>
                    <a:pt x="82840" y="277"/>
                  </a:lnTo>
                  <a:lnTo>
                    <a:pt x="90322" y="2801"/>
                  </a:lnTo>
                  <a:lnTo>
                    <a:pt x="101754" y="14964"/>
                  </a:lnTo>
                  <a:lnTo>
                    <a:pt x="134366" y="77884"/>
                  </a:lnTo>
                  <a:lnTo>
                    <a:pt x="150414" y="136977"/>
                  </a:lnTo>
                  <a:lnTo>
                    <a:pt x="166019" y="192540"/>
                  </a:lnTo>
                  <a:lnTo>
                    <a:pt x="191546" y="249370"/>
                  </a:lnTo>
                  <a:lnTo>
                    <a:pt x="197525" y="286991"/>
                  </a:lnTo>
                  <a:lnTo>
                    <a:pt x="195803" y="304658"/>
                  </a:lnTo>
                  <a:lnTo>
                    <a:pt x="189513" y="323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10735" y="125289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6749" y="16767"/>
                  </a:lnTo>
                  <a:lnTo>
                    <a:pt x="141117" y="19367"/>
                  </a:lnTo>
                  <a:lnTo>
                    <a:pt x="135022" y="18760"/>
                  </a:lnTo>
                  <a:lnTo>
                    <a:pt x="128619" y="16016"/>
                  </a:lnTo>
                  <a:lnTo>
                    <a:pt x="97251" y="17744"/>
                  </a:lnTo>
                  <a:lnTo>
                    <a:pt x="39323" y="289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55069" y="1081449"/>
              <a:ext cx="124165" cy="337062"/>
            </a:xfrm>
            <a:custGeom>
              <a:avLst/>
              <a:gdLst/>
              <a:ahLst/>
              <a:cxnLst/>
              <a:rect l="0" t="0" r="0" b="0"/>
              <a:pathLst>
                <a:path w="124165" h="337062">
                  <a:moveTo>
                    <a:pt x="113635" y="255670"/>
                  </a:moveTo>
                  <a:lnTo>
                    <a:pt x="102182" y="206739"/>
                  </a:lnTo>
                  <a:lnTo>
                    <a:pt x="98981" y="191464"/>
                  </a:lnTo>
                  <a:lnTo>
                    <a:pt x="93337" y="180110"/>
                  </a:lnTo>
                  <a:lnTo>
                    <a:pt x="77708" y="164376"/>
                  </a:lnTo>
                  <a:lnTo>
                    <a:pt x="68627" y="160882"/>
                  </a:lnTo>
                  <a:lnTo>
                    <a:pt x="49178" y="160119"/>
                  </a:lnTo>
                  <a:lnTo>
                    <a:pt x="41418" y="163894"/>
                  </a:lnTo>
                  <a:lnTo>
                    <a:pt x="29676" y="177446"/>
                  </a:lnTo>
                  <a:lnTo>
                    <a:pt x="5172" y="235140"/>
                  </a:lnTo>
                  <a:lnTo>
                    <a:pt x="0" y="271944"/>
                  </a:lnTo>
                  <a:lnTo>
                    <a:pt x="4056" y="306895"/>
                  </a:lnTo>
                  <a:lnTo>
                    <a:pt x="12681" y="325620"/>
                  </a:lnTo>
                  <a:lnTo>
                    <a:pt x="18256" y="333889"/>
                  </a:lnTo>
                  <a:lnTo>
                    <a:pt x="24313" y="337061"/>
                  </a:lnTo>
                  <a:lnTo>
                    <a:pt x="30690" y="336837"/>
                  </a:lnTo>
                  <a:lnTo>
                    <a:pt x="37282" y="334348"/>
                  </a:lnTo>
                  <a:lnTo>
                    <a:pt x="50844" y="319104"/>
                  </a:lnTo>
                  <a:lnTo>
                    <a:pt x="63501" y="295561"/>
                  </a:lnTo>
                  <a:lnTo>
                    <a:pt x="81159" y="235907"/>
                  </a:lnTo>
                  <a:lnTo>
                    <a:pt x="95912" y="173127"/>
                  </a:lnTo>
                  <a:lnTo>
                    <a:pt x="100975" y="121768"/>
                  </a:lnTo>
                  <a:lnTo>
                    <a:pt x="103855" y="61587"/>
                  </a:lnTo>
                  <a:lnTo>
                    <a:pt x="109048" y="25808"/>
                  </a:lnTo>
                  <a:lnTo>
                    <a:pt x="106527" y="3771"/>
                  </a:lnTo>
                  <a:lnTo>
                    <a:pt x="104217" y="0"/>
                  </a:lnTo>
                  <a:lnTo>
                    <a:pt x="101507" y="995"/>
                  </a:lnTo>
                  <a:lnTo>
                    <a:pt x="98531" y="5168"/>
                  </a:lnTo>
                  <a:lnTo>
                    <a:pt x="93754" y="45488"/>
                  </a:lnTo>
                  <a:lnTo>
                    <a:pt x="92811" y="101632"/>
                  </a:lnTo>
                  <a:lnTo>
                    <a:pt x="92647" y="151537"/>
                  </a:lnTo>
                  <a:lnTo>
                    <a:pt x="95718" y="200249"/>
                  </a:lnTo>
                  <a:lnTo>
                    <a:pt x="102163" y="225189"/>
                  </a:lnTo>
                  <a:lnTo>
                    <a:pt x="107157" y="231840"/>
                  </a:lnTo>
                  <a:lnTo>
                    <a:pt x="124164" y="24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35882" y="1029078"/>
              <a:ext cx="106191" cy="381710"/>
            </a:xfrm>
            <a:custGeom>
              <a:avLst/>
              <a:gdLst/>
              <a:ahLst/>
              <a:cxnLst/>
              <a:rect l="0" t="0" r="0" b="0"/>
              <a:pathLst>
                <a:path w="106191" h="381710">
                  <a:moveTo>
                    <a:pt x="90750" y="255398"/>
                  </a:moveTo>
                  <a:lnTo>
                    <a:pt x="79571" y="244220"/>
                  </a:lnTo>
                  <a:lnTo>
                    <a:pt x="72769" y="242097"/>
                  </a:lnTo>
                  <a:lnTo>
                    <a:pt x="55852" y="242857"/>
                  </a:lnTo>
                  <a:lnTo>
                    <a:pt x="39755" y="250215"/>
                  </a:lnTo>
                  <a:lnTo>
                    <a:pt x="10357" y="274002"/>
                  </a:lnTo>
                  <a:lnTo>
                    <a:pt x="2377" y="296812"/>
                  </a:lnTo>
                  <a:lnTo>
                    <a:pt x="0" y="324107"/>
                  </a:lnTo>
                  <a:lnTo>
                    <a:pt x="2843" y="347937"/>
                  </a:lnTo>
                  <a:lnTo>
                    <a:pt x="11126" y="367106"/>
                  </a:lnTo>
                  <a:lnTo>
                    <a:pt x="16610" y="375494"/>
                  </a:lnTo>
                  <a:lnTo>
                    <a:pt x="23776" y="379916"/>
                  </a:lnTo>
                  <a:lnTo>
                    <a:pt x="41096" y="381709"/>
                  </a:lnTo>
                  <a:lnTo>
                    <a:pt x="49459" y="377040"/>
                  </a:lnTo>
                  <a:lnTo>
                    <a:pt x="64989" y="359374"/>
                  </a:lnTo>
                  <a:lnTo>
                    <a:pt x="85618" y="308735"/>
                  </a:lnTo>
                  <a:lnTo>
                    <a:pt x="96118" y="260543"/>
                  </a:lnTo>
                  <a:lnTo>
                    <a:pt x="100919" y="210389"/>
                  </a:lnTo>
                  <a:lnTo>
                    <a:pt x="106190" y="147808"/>
                  </a:lnTo>
                  <a:lnTo>
                    <a:pt x="102734" y="96788"/>
                  </a:lnTo>
                  <a:lnTo>
                    <a:pt x="99585" y="64412"/>
                  </a:lnTo>
                  <a:lnTo>
                    <a:pt x="77644" y="3907"/>
                  </a:lnTo>
                  <a:lnTo>
                    <a:pt x="73824" y="0"/>
                  </a:lnTo>
                  <a:lnTo>
                    <a:pt x="70107" y="905"/>
                  </a:lnTo>
                  <a:lnTo>
                    <a:pt x="66459" y="5017"/>
                  </a:lnTo>
                  <a:lnTo>
                    <a:pt x="61326" y="44341"/>
                  </a:lnTo>
                  <a:lnTo>
                    <a:pt x="65394" y="94857"/>
                  </a:lnTo>
                  <a:lnTo>
                    <a:pt x="74008" y="146869"/>
                  </a:lnTo>
                  <a:lnTo>
                    <a:pt x="83970" y="199325"/>
                  </a:lnTo>
                  <a:lnTo>
                    <a:pt x="97816" y="259876"/>
                  </a:lnTo>
                  <a:lnTo>
                    <a:pt x="105971" y="295720"/>
                  </a:lnTo>
                  <a:lnTo>
                    <a:pt x="101278" y="339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10860" y="915979"/>
              <a:ext cx="115814" cy="600125"/>
            </a:xfrm>
            <a:custGeom>
              <a:avLst/>
              <a:gdLst/>
              <a:ahLst/>
              <a:cxnLst/>
              <a:rect l="0" t="0" r="0" b="0"/>
              <a:pathLst>
                <a:path w="115814" h="600125">
                  <a:moveTo>
                    <a:pt x="115813" y="0"/>
                  </a:moveTo>
                  <a:lnTo>
                    <a:pt x="101159" y="55141"/>
                  </a:lnTo>
                  <a:lnTo>
                    <a:pt x="87615" y="107208"/>
                  </a:lnTo>
                  <a:lnTo>
                    <a:pt x="77173" y="161617"/>
                  </a:lnTo>
                  <a:lnTo>
                    <a:pt x="67839" y="219852"/>
                  </a:lnTo>
                  <a:lnTo>
                    <a:pt x="60973" y="279517"/>
                  </a:lnTo>
                  <a:lnTo>
                    <a:pt x="54288" y="331034"/>
                  </a:lnTo>
                  <a:lnTo>
                    <a:pt x="44525" y="391900"/>
                  </a:lnTo>
                  <a:lnTo>
                    <a:pt x="36589" y="438602"/>
                  </a:lnTo>
                  <a:lnTo>
                    <a:pt x="25659" y="490655"/>
                  </a:lnTo>
                  <a:lnTo>
                    <a:pt x="16377" y="544575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86939" y="1069993"/>
              <a:ext cx="206855" cy="323513"/>
            </a:xfrm>
            <a:custGeom>
              <a:avLst/>
              <a:gdLst/>
              <a:ahLst/>
              <a:cxnLst/>
              <a:rect l="0" t="0" r="0" b="0"/>
              <a:pathLst>
                <a:path w="206855" h="323513">
                  <a:moveTo>
                    <a:pt x="160833" y="24970"/>
                  </a:moveTo>
                  <a:lnTo>
                    <a:pt x="116870" y="1251"/>
                  </a:lnTo>
                  <a:lnTo>
                    <a:pt x="96840" y="0"/>
                  </a:lnTo>
                  <a:lnTo>
                    <a:pt x="49796" y="8730"/>
                  </a:lnTo>
                  <a:lnTo>
                    <a:pt x="29205" y="24381"/>
                  </a:lnTo>
                  <a:lnTo>
                    <a:pt x="7578" y="56381"/>
                  </a:lnTo>
                  <a:lnTo>
                    <a:pt x="2511" y="66968"/>
                  </a:lnTo>
                  <a:lnTo>
                    <a:pt x="0" y="91209"/>
                  </a:lnTo>
                  <a:lnTo>
                    <a:pt x="969" y="104224"/>
                  </a:lnTo>
                  <a:lnTo>
                    <a:pt x="6293" y="114071"/>
                  </a:lnTo>
                  <a:lnTo>
                    <a:pt x="24688" y="128132"/>
                  </a:lnTo>
                  <a:lnTo>
                    <a:pt x="66941" y="137035"/>
                  </a:lnTo>
                  <a:lnTo>
                    <a:pt x="124045" y="142383"/>
                  </a:lnTo>
                  <a:lnTo>
                    <a:pt x="158122" y="157375"/>
                  </a:lnTo>
                  <a:lnTo>
                    <a:pt x="175616" y="169995"/>
                  </a:lnTo>
                  <a:lnTo>
                    <a:pt x="188070" y="186522"/>
                  </a:lnTo>
                  <a:lnTo>
                    <a:pt x="205597" y="225728"/>
                  </a:lnTo>
                  <a:lnTo>
                    <a:pt x="206854" y="246387"/>
                  </a:lnTo>
                  <a:lnTo>
                    <a:pt x="202344" y="267267"/>
                  </a:lnTo>
                  <a:lnTo>
                    <a:pt x="192540" y="288246"/>
                  </a:lnTo>
                  <a:lnTo>
                    <a:pt x="177264" y="303029"/>
                  </a:lnTo>
                  <a:lnTo>
                    <a:pt x="138862" y="322051"/>
                  </a:lnTo>
                  <a:lnTo>
                    <a:pt x="115193" y="323512"/>
                  </a:lnTo>
                  <a:lnTo>
                    <a:pt x="90246" y="319093"/>
                  </a:lnTo>
                  <a:lnTo>
                    <a:pt x="51873" y="300311"/>
                  </a:lnTo>
                  <a:lnTo>
                    <a:pt x="34491" y="288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61788" y="1252891"/>
              <a:ext cx="138668" cy="157634"/>
            </a:xfrm>
            <a:custGeom>
              <a:avLst/>
              <a:gdLst/>
              <a:ahLst/>
              <a:cxnLst/>
              <a:rect l="0" t="0" r="0" b="0"/>
              <a:pathLst>
                <a:path w="138668" h="157634">
                  <a:moveTo>
                    <a:pt x="22854" y="0"/>
                  </a:moveTo>
                  <a:lnTo>
                    <a:pt x="0" y="61110"/>
                  </a:lnTo>
                  <a:lnTo>
                    <a:pt x="1915" y="95316"/>
                  </a:lnTo>
                  <a:lnTo>
                    <a:pt x="6919" y="121131"/>
                  </a:lnTo>
                  <a:lnTo>
                    <a:pt x="19281" y="141963"/>
                  </a:lnTo>
                  <a:lnTo>
                    <a:pt x="27491" y="150794"/>
                  </a:lnTo>
                  <a:lnTo>
                    <a:pt x="36474" y="155511"/>
                  </a:lnTo>
                  <a:lnTo>
                    <a:pt x="55813" y="157633"/>
                  </a:lnTo>
                  <a:lnTo>
                    <a:pt x="72988" y="151558"/>
                  </a:lnTo>
                  <a:lnTo>
                    <a:pt x="88420" y="139888"/>
                  </a:lnTo>
                  <a:lnTo>
                    <a:pt x="109091" y="113588"/>
                  </a:lnTo>
                  <a:lnTo>
                    <a:pt x="121975" y="82399"/>
                  </a:lnTo>
                  <a:lnTo>
                    <a:pt x="132917" y="22433"/>
                  </a:lnTo>
                  <a:lnTo>
                    <a:pt x="1386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74155" y="1052199"/>
              <a:ext cx="189754" cy="322917"/>
            </a:xfrm>
            <a:custGeom>
              <a:avLst/>
              <a:gdLst/>
              <a:ahLst/>
              <a:cxnLst/>
              <a:rect l="0" t="0" r="0" b="0"/>
              <a:pathLst>
                <a:path w="189754" h="322917">
                  <a:moveTo>
                    <a:pt x="0" y="11179"/>
                  </a:moveTo>
                  <a:lnTo>
                    <a:pt x="11179" y="0"/>
                  </a:lnTo>
                  <a:lnTo>
                    <a:pt x="14471" y="1387"/>
                  </a:lnTo>
                  <a:lnTo>
                    <a:pt x="28885" y="63703"/>
                  </a:lnTo>
                  <a:lnTo>
                    <a:pt x="37674" y="111489"/>
                  </a:lnTo>
                  <a:lnTo>
                    <a:pt x="41968" y="162693"/>
                  </a:lnTo>
                  <a:lnTo>
                    <a:pt x="47790" y="214909"/>
                  </a:lnTo>
                  <a:lnTo>
                    <a:pt x="45486" y="265086"/>
                  </a:lnTo>
                  <a:lnTo>
                    <a:pt x="48682" y="291312"/>
                  </a:lnTo>
                  <a:lnTo>
                    <a:pt x="46493" y="297370"/>
                  </a:lnTo>
                  <a:lnTo>
                    <a:pt x="41524" y="299069"/>
                  </a:lnTo>
                  <a:lnTo>
                    <a:pt x="34701" y="297862"/>
                  </a:lnTo>
                  <a:lnTo>
                    <a:pt x="30153" y="292378"/>
                  </a:lnTo>
                  <a:lnTo>
                    <a:pt x="25100" y="273807"/>
                  </a:lnTo>
                  <a:lnTo>
                    <a:pt x="22255" y="237043"/>
                  </a:lnTo>
                  <a:lnTo>
                    <a:pt x="27829" y="213338"/>
                  </a:lnTo>
                  <a:lnTo>
                    <a:pt x="32591" y="202104"/>
                  </a:lnTo>
                  <a:lnTo>
                    <a:pt x="40444" y="194614"/>
                  </a:lnTo>
                  <a:lnTo>
                    <a:pt x="61649" y="186292"/>
                  </a:lnTo>
                  <a:lnTo>
                    <a:pt x="83552" y="185713"/>
                  </a:lnTo>
                  <a:lnTo>
                    <a:pt x="104985" y="190525"/>
                  </a:lnTo>
                  <a:lnTo>
                    <a:pt x="157888" y="219211"/>
                  </a:lnTo>
                  <a:lnTo>
                    <a:pt x="183912" y="245173"/>
                  </a:lnTo>
                  <a:lnTo>
                    <a:pt x="189753" y="271154"/>
                  </a:lnTo>
                  <a:lnTo>
                    <a:pt x="189673" y="286271"/>
                  </a:lnTo>
                  <a:lnTo>
                    <a:pt x="184941" y="297519"/>
                  </a:lnTo>
                  <a:lnTo>
                    <a:pt x="167204" y="313136"/>
                  </a:lnTo>
                  <a:lnTo>
                    <a:pt x="143723" y="320857"/>
                  </a:lnTo>
                  <a:lnTo>
                    <a:pt x="130910" y="322916"/>
                  </a:lnTo>
                  <a:lnTo>
                    <a:pt x="110435" y="318964"/>
                  </a:lnTo>
                  <a:lnTo>
                    <a:pt x="85754" y="309825"/>
                  </a:lnTo>
                  <a:lnTo>
                    <a:pt x="63171" y="305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29034" y="979150"/>
              <a:ext cx="29392" cy="368498"/>
            </a:xfrm>
            <a:custGeom>
              <a:avLst/>
              <a:gdLst/>
              <a:ahLst/>
              <a:cxnLst/>
              <a:rect l="0" t="0" r="0" b="0"/>
              <a:pathLst>
                <a:path w="29392" h="368498">
                  <a:moveTo>
                    <a:pt x="8333" y="0"/>
                  </a:moveTo>
                  <a:lnTo>
                    <a:pt x="5214" y="60383"/>
                  </a:lnTo>
                  <a:lnTo>
                    <a:pt x="0" y="118107"/>
                  </a:lnTo>
                  <a:lnTo>
                    <a:pt x="4695" y="179664"/>
                  </a:lnTo>
                  <a:lnTo>
                    <a:pt x="14664" y="239237"/>
                  </a:lnTo>
                  <a:lnTo>
                    <a:pt x="20738" y="290813"/>
                  </a:lnTo>
                  <a:lnTo>
                    <a:pt x="27681" y="350163"/>
                  </a:lnTo>
                  <a:lnTo>
                    <a:pt x="2939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21554" y="113707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99392" y="30936"/>
                  </a:lnTo>
                  <a:lnTo>
                    <a:pt x="170083" y="18395"/>
                  </a:lnTo>
                  <a:lnTo>
                    <a:pt x="148122" y="17144"/>
                  </a:lnTo>
                  <a:lnTo>
                    <a:pt x="85276" y="20542"/>
                  </a:lnTo>
                  <a:lnTo>
                    <a:pt x="40345" y="185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67415" y="1147606"/>
              <a:ext cx="40545" cy="225448"/>
            </a:xfrm>
            <a:custGeom>
              <a:avLst/>
              <a:gdLst/>
              <a:ahLst/>
              <a:cxnLst/>
              <a:rect l="0" t="0" r="0" b="0"/>
              <a:pathLst>
                <a:path w="40545" h="225448">
                  <a:moveTo>
                    <a:pt x="6823" y="52642"/>
                  </a:moveTo>
                  <a:lnTo>
                    <a:pt x="757" y="92330"/>
                  </a:lnTo>
                  <a:lnTo>
                    <a:pt x="11382" y="152668"/>
                  </a:lnTo>
                  <a:lnTo>
                    <a:pt x="25748" y="205068"/>
                  </a:lnTo>
                  <a:lnTo>
                    <a:pt x="37071" y="224112"/>
                  </a:lnTo>
                  <a:lnTo>
                    <a:pt x="39856" y="225447"/>
                  </a:lnTo>
                  <a:lnTo>
                    <a:pt x="40544" y="221658"/>
                  </a:lnTo>
                  <a:lnTo>
                    <a:pt x="33241" y="187544"/>
                  </a:lnTo>
                  <a:lnTo>
                    <a:pt x="8800" y="128278"/>
                  </a:lnTo>
                  <a:lnTo>
                    <a:pt x="0" y="92210"/>
                  </a:lnTo>
                  <a:lnTo>
                    <a:pt x="512" y="55007"/>
                  </a:lnTo>
                  <a:lnTo>
                    <a:pt x="2616" y="43691"/>
                  </a:lnTo>
                  <a:lnTo>
                    <a:pt x="7528" y="34976"/>
                  </a:lnTo>
                  <a:lnTo>
                    <a:pt x="31269" y="12585"/>
                  </a:lnTo>
                  <a:lnTo>
                    <a:pt x="384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30980" y="1182592"/>
              <a:ext cx="169642" cy="165420"/>
            </a:xfrm>
            <a:custGeom>
              <a:avLst/>
              <a:gdLst/>
              <a:ahLst/>
              <a:cxnLst/>
              <a:rect l="0" t="0" r="0" b="0"/>
              <a:pathLst>
                <a:path w="169642" h="165420">
                  <a:moveTo>
                    <a:pt x="85413" y="143998"/>
                  </a:moveTo>
                  <a:lnTo>
                    <a:pt x="93747" y="91948"/>
                  </a:lnTo>
                  <a:lnTo>
                    <a:pt x="92627" y="58864"/>
                  </a:lnTo>
                  <a:lnTo>
                    <a:pt x="78842" y="21677"/>
                  </a:lnTo>
                  <a:lnTo>
                    <a:pt x="66505" y="3456"/>
                  </a:lnTo>
                  <a:lnTo>
                    <a:pt x="59940" y="0"/>
                  </a:lnTo>
                  <a:lnTo>
                    <a:pt x="53223" y="36"/>
                  </a:lnTo>
                  <a:lnTo>
                    <a:pt x="39521" y="6316"/>
                  </a:lnTo>
                  <a:lnTo>
                    <a:pt x="25633" y="16905"/>
                  </a:lnTo>
                  <a:lnTo>
                    <a:pt x="4660" y="47199"/>
                  </a:lnTo>
                  <a:lnTo>
                    <a:pt x="0" y="69391"/>
                  </a:lnTo>
                  <a:lnTo>
                    <a:pt x="6540" y="117823"/>
                  </a:lnTo>
                  <a:lnTo>
                    <a:pt x="21359" y="147421"/>
                  </a:lnTo>
                  <a:lnTo>
                    <a:pt x="37058" y="160337"/>
                  </a:lnTo>
                  <a:lnTo>
                    <a:pt x="46157" y="165419"/>
                  </a:lnTo>
                  <a:lnTo>
                    <a:pt x="54563" y="164128"/>
                  </a:lnTo>
                  <a:lnTo>
                    <a:pt x="70142" y="150215"/>
                  </a:lnTo>
                  <a:lnTo>
                    <a:pt x="78626" y="122195"/>
                  </a:lnTo>
                  <a:lnTo>
                    <a:pt x="80283" y="76317"/>
                  </a:lnTo>
                  <a:lnTo>
                    <a:pt x="78454" y="58935"/>
                  </a:lnTo>
                  <a:lnTo>
                    <a:pt x="79604" y="59214"/>
                  </a:lnTo>
                  <a:lnTo>
                    <a:pt x="104315" y="122571"/>
                  </a:lnTo>
                  <a:lnTo>
                    <a:pt x="115651" y="138765"/>
                  </a:lnTo>
                  <a:lnTo>
                    <a:pt x="134728" y="147521"/>
                  </a:lnTo>
                  <a:lnTo>
                    <a:pt x="154124" y="152583"/>
                  </a:lnTo>
                  <a:lnTo>
                    <a:pt x="169641" y="165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97058" y="1189720"/>
              <a:ext cx="129906" cy="154589"/>
            </a:xfrm>
            <a:custGeom>
              <a:avLst/>
              <a:gdLst/>
              <a:ahLst/>
              <a:cxnLst/>
              <a:rect l="0" t="0" r="0" b="0"/>
              <a:pathLst>
                <a:path w="129906" h="154589">
                  <a:moveTo>
                    <a:pt x="98320" y="0"/>
                  </a:moveTo>
                  <a:lnTo>
                    <a:pt x="39703" y="5589"/>
                  </a:lnTo>
                  <a:lnTo>
                    <a:pt x="29996" y="10745"/>
                  </a:lnTo>
                  <a:lnTo>
                    <a:pt x="16091" y="25832"/>
                  </a:lnTo>
                  <a:lnTo>
                    <a:pt x="1686" y="59646"/>
                  </a:lnTo>
                  <a:lnTo>
                    <a:pt x="0" y="82661"/>
                  </a:lnTo>
                  <a:lnTo>
                    <a:pt x="8449" y="126032"/>
                  </a:lnTo>
                  <a:lnTo>
                    <a:pt x="15009" y="134324"/>
                  </a:lnTo>
                  <a:lnTo>
                    <a:pt x="34777" y="146657"/>
                  </a:lnTo>
                  <a:lnTo>
                    <a:pt x="72213" y="154588"/>
                  </a:lnTo>
                  <a:lnTo>
                    <a:pt x="92956" y="150204"/>
                  </a:lnTo>
                  <a:lnTo>
                    <a:pt x="12990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22370" y="947564"/>
              <a:ext cx="24783" cy="389556"/>
            </a:xfrm>
            <a:custGeom>
              <a:avLst/>
              <a:gdLst/>
              <a:ahLst/>
              <a:cxnLst/>
              <a:rect l="0" t="0" r="0" b="0"/>
              <a:pathLst>
                <a:path w="24783" h="389556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10860" y="221550"/>
                  </a:lnTo>
                  <a:lnTo>
                    <a:pt x="20698" y="281284"/>
                  </a:lnTo>
                  <a:lnTo>
                    <a:pt x="24782" y="332908"/>
                  </a:lnTo>
                  <a:lnTo>
                    <a:pt x="2040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69077" y="109496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8335" y="11179"/>
                  </a:lnTo>
                  <a:lnTo>
                    <a:pt x="157249" y="16667"/>
                  </a:lnTo>
                  <a:lnTo>
                    <a:pt x="101642" y="20190"/>
                  </a:lnTo>
                  <a:lnTo>
                    <a:pt x="40702" y="208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84767" y="1105492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73699"/>
                  </a:moveTo>
                  <a:lnTo>
                    <a:pt x="0" y="51342"/>
                  </a:lnTo>
                  <a:lnTo>
                    <a:pt x="3509" y="43587"/>
                  </a:lnTo>
                  <a:lnTo>
                    <a:pt x="16767" y="31850"/>
                  </a:lnTo>
                  <a:lnTo>
                    <a:pt x="60873" y="110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6609" y="976277"/>
              <a:ext cx="313537" cy="402957"/>
            </a:xfrm>
            <a:custGeom>
              <a:avLst/>
              <a:gdLst/>
              <a:ahLst/>
              <a:cxnLst/>
              <a:rect l="0" t="0" r="0" b="0"/>
              <a:pathLst>
                <a:path w="313537" h="402957">
                  <a:moveTo>
                    <a:pt x="51007" y="402956"/>
                  </a:moveTo>
                  <a:lnTo>
                    <a:pt x="58243" y="375400"/>
                  </a:lnTo>
                  <a:lnTo>
                    <a:pt x="57766" y="322297"/>
                  </a:lnTo>
                  <a:lnTo>
                    <a:pt x="43492" y="259320"/>
                  </a:lnTo>
                  <a:lnTo>
                    <a:pt x="31964" y="197821"/>
                  </a:lnTo>
                  <a:lnTo>
                    <a:pt x="18763" y="140459"/>
                  </a:lnTo>
                  <a:lnTo>
                    <a:pt x="11817" y="102131"/>
                  </a:lnTo>
                  <a:lnTo>
                    <a:pt x="3882" y="47956"/>
                  </a:lnTo>
                  <a:lnTo>
                    <a:pt x="0" y="8692"/>
                  </a:lnTo>
                  <a:lnTo>
                    <a:pt x="1794" y="2073"/>
                  </a:lnTo>
                  <a:lnTo>
                    <a:pt x="5331" y="0"/>
                  </a:lnTo>
                  <a:lnTo>
                    <a:pt x="16668" y="3936"/>
                  </a:lnTo>
                  <a:lnTo>
                    <a:pt x="33406" y="13484"/>
                  </a:lnTo>
                  <a:lnTo>
                    <a:pt x="46304" y="28646"/>
                  </a:lnTo>
                  <a:lnTo>
                    <a:pt x="83577" y="91665"/>
                  </a:lnTo>
                  <a:lnTo>
                    <a:pt x="115275" y="149486"/>
                  </a:lnTo>
                  <a:lnTo>
                    <a:pt x="146370" y="208025"/>
                  </a:lnTo>
                  <a:lnTo>
                    <a:pt x="163881" y="236014"/>
                  </a:lnTo>
                  <a:lnTo>
                    <a:pt x="179598" y="263414"/>
                  </a:lnTo>
                  <a:lnTo>
                    <a:pt x="195953" y="289470"/>
                  </a:lnTo>
                  <a:lnTo>
                    <a:pt x="206675" y="308064"/>
                  </a:lnTo>
                  <a:lnTo>
                    <a:pt x="232442" y="330516"/>
                  </a:lnTo>
                  <a:lnTo>
                    <a:pt x="252138" y="340735"/>
                  </a:lnTo>
                  <a:lnTo>
                    <a:pt x="261134" y="340418"/>
                  </a:lnTo>
                  <a:lnTo>
                    <a:pt x="269470" y="336697"/>
                  </a:lnTo>
                  <a:lnTo>
                    <a:pt x="277368" y="330708"/>
                  </a:lnTo>
                  <a:lnTo>
                    <a:pt x="289262" y="308454"/>
                  </a:lnTo>
                  <a:lnTo>
                    <a:pt x="306430" y="252098"/>
                  </a:lnTo>
                  <a:lnTo>
                    <a:pt x="311912" y="198770"/>
                  </a:lnTo>
                  <a:lnTo>
                    <a:pt x="313536" y="144105"/>
                  </a:lnTo>
                  <a:lnTo>
                    <a:pt x="312915" y="81636"/>
                  </a:lnTo>
                  <a:lnTo>
                    <a:pt x="302740" y="33596"/>
                  </a:lnTo>
                  <a:lnTo>
                    <a:pt x="293163" y="13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45138" y="1200248"/>
              <a:ext cx="124148" cy="132016"/>
            </a:xfrm>
            <a:custGeom>
              <a:avLst/>
              <a:gdLst/>
              <a:ahLst/>
              <a:cxnLst/>
              <a:rect l="0" t="0" r="0" b="0"/>
              <a:pathLst>
                <a:path w="124148" h="132016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3505"/>
                  </a:lnTo>
                  <a:lnTo>
                    <a:pt x="18177" y="120482"/>
                  </a:lnTo>
                  <a:lnTo>
                    <a:pt x="26594" y="125945"/>
                  </a:lnTo>
                  <a:lnTo>
                    <a:pt x="48424" y="132015"/>
                  </a:lnTo>
                  <a:lnTo>
                    <a:pt x="58457" y="131294"/>
                  </a:lnTo>
                  <a:lnTo>
                    <a:pt x="75844" y="124254"/>
                  </a:lnTo>
                  <a:lnTo>
                    <a:pt x="88251" y="110206"/>
                  </a:lnTo>
                  <a:lnTo>
                    <a:pt x="113239" y="52150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00870" y="1176840"/>
              <a:ext cx="390170" cy="180881"/>
            </a:xfrm>
            <a:custGeom>
              <a:avLst/>
              <a:gdLst/>
              <a:ahLst/>
              <a:cxnLst/>
              <a:rect l="0" t="0" r="0" b="0"/>
              <a:pathLst>
                <a:path w="390170" h="180881">
                  <a:moveTo>
                    <a:pt x="0" y="76051"/>
                  </a:moveTo>
                  <a:lnTo>
                    <a:pt x="23719" y="134668"/>
                  </a:lnTo>
                  <a:lnTo>
                    <a:pt x="29255" y="175047"/>
                  </a:lnTo>
                  <a:lnTo>
                    <a:pt x="28862" y="180653"/>
                  </a:lnTo>
                  <a:lnTo>
                    <a:pt x="27430" y="180880"/>
                  </a:lnTo>
                  <a:lnTo>
                    <a:pt x="25306" y="177523"/>
                  </a:lnTo>
                  <a:lnTo>
                    <a:pt x="21617" y="125880"/>
                  </a:lnTo>
                  <a:lnTo>
                    <a:pt x="21168" y="71986"/>
                  </a:lnTo>
                  <a:lnTo>
                    <a:pt x="27345" y="47338"/>
                  </a:lnTo>
                  <a:lnTo>
                    <a:pt x="32268" y="35852"/>
                  </a:lnTo>
                  <a:lnTo>
                    <a:pt x="39060" y="29364"/>
                  </a:lnTo>
                  <a:lnTo>
                    <a:pt x="47097" y="26209"/>
                  </a:lnTo>
                  <a:lnTo>
                    <a:pt x="55965" y="25275"/>
                  </a:lnTo>
                  <a:lnTo>
                    <a:pt x="72056" y="30477"/>
                  </a:lnTo>
                  <a:lnTo>
                    <a:pt x="79623" y="35140"/>
                  </a:lnTo>
                  <a:lnTo>
                    <a:pt x="91150" y="49679"/>
                  </a:lnTo>
                  <a:lnTo>
                    <a:pt x="99003" y="69009"/>
                  </a:lnTo>
                  <a:lnTo>
                    <a:pt x="102493" y="93198"/>
                  </a:lnTo>
                  <a:lnTo>
                    <a:pt x="104594" y="98011"/>
                  </a:lnTo>
                  <a:lnTo>
                    <a:pt x="107164" y="97710"/>
                  </a:lnTo>
                  <a:lnTo>
                    <a:pt x="110047" y="94000"/>
                  </a:lnTo>
                  <a:lnTo>
                    <a:pt x="118184" y="55593"/>
                  </a:lnTo>
                  <a:lnTo>
                    <a:pt x="132075" y="34203"/>
                  </a:lnTo>
                  <a:lnTo>
                    <a:pt x="141862" y="27095"/>
                  </a:lnTo>
                  <a:lnTo>
                    <a:pt x="165215" y="19198"/>
                  </a:lnTo>
                  <a:lnTo>
                    <a:pt x="175654" y="21771"/>
                  </a:lnTo>
                  <a:lnTo>
                    <a:pt x="193492" y="37109"/>
                  </a:lnTo>
                  <a:lnTo>
                    <a:pt x="222838" y="76677"/>
                  </a:lnTo>
                  <a:lnTo>
                    <a:pt x="244970" y="128776"/>
                  </a:lnTo>
                  <a:lnTo>
                    <a:pt x="249881" y="132258"/>
                  </a:lnTo>
                  <a:lnTo>
                    <a:pt x="255495" y="131070"/>
                  </a:lnTo>
                  <a:lnTo>
                    <a:pt x="317351" y="91157"/>
                  </a:lnTo>
                  <a:lnTo>
                    <a:pt x="355145" y="73142"/>
                  </a:lnTo>
                  <a:lnTo>
                    <a:pt x="385487" y="47400"/>
                  </a:lnTo>
                  <a:lnTo>
                    <a:pt x="389183" y="39403"/>
                  </a:lnTo>
                  <a:lnTo>
                    <a:pt x="390169" y="21158"/>
                  </a:lnTo>
                  <a:lnTo>
                    <a:pt x="386455" y="13719"/>
                  </a:lnTo>
                  <a:lnTo>
                    <a:pt x="372969" y="2335"/>
                  </a:lnTo>
                  <a:lnTo>
                    <a:pt x="364460" y="0"/>
                  </a:lnTo>
                  <a:lnTo>
                    <a:pt x="334546" y="2305"/>
                  </a:lnTo>
                  <a:lnTo>
                    <a:pt x="309734" y="7400"/>
                  </a:lnTo>
                  <a:lnTo>
                    <a:pt x="300076" y="12736"/>
                  </a:lnTo>
                  <a:lnTo>
                    <a:pt x="286225" y="28024"/>
                  </a:lnTo>
                  <a:lnTo>
                    <a:pt x="279290" y="49636"/>
                  </a:lnTo>
                  <a:lnTo>
                    <a:pt x="268406" y="108101"/>
                  </a:lnTo>
                  <a:lnTo>
                    <a:pt x="270590" y="133969"/>
                  </a:lnTo>
                  <a:lnTo>
                    <a:pt x="281699" y="154825"/>
                  </a:lnTo>
                  <a:lnTo>
                    <a:pt x="289575" y="163662"/>
                  </a:lnTo>
                  <a:lnTo>
                    <a:pt x="298335" y="168383"/>
                  </a:lnTo>
                  <a:lnTo>
                    <a:pt x="317427" y="170510"/>
                  </a:lnTo>
                  <a:lnTo>
                    <a:pt x="331372" y="167555"/>
                  </a:lnTo>
                  <a:lnTo>
                    <a:pt x="347441" y="160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22010" y="1168663"/>
              <a:ext cx="84229" cy="192219"/>
            </a:xfrm>
            <a:custGeom>
              <a:avLst/>
              <a:gdLst/>
              <a:ahLst/>
              <a:cxnLst/>
              <a:rect l="0" t="0" r="0" b="0"/>
              <a:pathLst>
                <a:path w="84229" h="192219">
                  <a:moveTo>
                    <a:pt x="0" y="115813"/>
                  </a:moveTo>
                  <a:lnTo>
                    <a:pt x="17958" y="169688"/>
                  </a:lnTo>
                  <a:lnTo>
                    <a:pt x="25858" y="192218"/>
                  </a:lnTo>
                  <a:lnTo>
                    <a:pt x="9988" y="135899"/>
                  </a:lnTo>
                  <a:lnTo>
                    <a:pt x="2959" y="98758"/>
                  </a:lnTo>
                  <a:lnTo>
                    <a:pt x="3996" y="56947"/>
                  </a:lnTo>
                  <a:lnTo>
                    <a:pt x="6174" y="44984"/>
                  </a:lnTo>
                  <a:lnTo>
                    <a:pt x="17952" y="25452"/>
                  </a:lnTo>
                  <a:lnTo>
                    <a:pt x="26006" y="16968"/>
                  </a:lnTo>
                  <a:lnTo>
                    <a:pt x="34885" y="12482"/>
                  </a:lnTo>
                  <a:lnTo>
                    <a:pt x="68112" y="74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62903" y="1201081"/>
              <a:ext cx="164434" cy="141209"/>
            </a:xfrm>
            <a:custGeom>
              <a:avLst/>
              <a:gdLst/>
              <a:ahLst/>
              <a:cxnLst/>
              <a:rect l="0" t="0" r="0" b="0"/>
              <a:pathLst>
                <a:path w="164434" h="141209">
                  <a:moveTo>
                    <a:pt x="111791" y="83395"/>
                  </a:moveTo>
                  <a:lnTo>
                    <a:pt x="111791" y="61038"/>
                  </a:lnTo>
                  <a:lnTo>
                    <a:pt x="105552" y="43823"/>
                  </a:lnTo>
                  <a:lnTo>
                    <a:pt x="82483" y="8118"/>
                  </a:lnTo>
                  <a:lnTo>
                    <a:pt x="74705" y="2795"/>
                  </a:lnTo>
                  <a:lnTo>
                    <a:pt x="56703" y="0"/>
                  </a:lnTo>
                  <a:lnTo>
                    <a:pt x="40124" y="5776"/>
                  </a:lnTo>
                  <a:lnTo>
                    <a:pt x="10417" y="28549"/>
                  </a:lnTo>
                  <a:lnTo>
                    <a:pt x="2395" y="51220"/>
                  </a:lnTo>
                  <a:lnTo>
                    <a:pt x="0" y="78454"/>
                  </a:lnTo>
                  <a:lnTo>
                    <a:pt x="11007" y="135387"/>
                  </a:lnTo>
                  <a:lnTo>
                    <a:pt x="17696" y="140283"/>
                  </a:lnTo>
                  <a:lnTo>
                    <a:pt x="26834" y="141208"/>
                  </a:lnTo>
                  <a:lnTo>
                    <a:pt x="37606" y="139484"/>
                  </a:lnTo>
                  <a:lnTo>
                    <a:pt x="47126" y="133656"/>
                  </a:lnTo>
                  <a:lnTo>
                    <a:pt x="63944" y="114702"/>
                  </a:lnTo>
                  <a:lnTo>
                    <a:pt x="93432" y="51785"/>
                  </a:lnTo>
                  <a:lnTo>
                    <a:pt x="93702" y="47114"/>
                  </a:lnTo>
                  <a:lnTo>
                    <a:pt x="91543" y="46340"/>
                  </a:lnTo>
                  <a:lnTo>
                    <a:pt x="87764" y="48163"/>
                  </a:lnTo>
                  <a:lnTo>
                    <a:pt x="86414" y="52888"/>
                  </a:lnTo>
                  <a:lnTo>
                    <a:pt x="88034" y="67497"/>
                  </a:lnTo>
                  <a:lnTo>
                    <a:pt x="101112" y="101041"/>
                  </a:lnTo>
                  <a:lnTo>
                    <a:pt x="116403" y="117754"/>
                  </a:lnTo>
                  <a:lnTo>
                    <a:pt x="133728" y="127912"/>
                  </a:lnTo>
                  <a:lnTo>
                    <a:pt x="164433" y="136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58922" y="968621"/>
              <a:ext cx="15619" cy="347442"/>
            </a:xfrm>
            <a:custGeom>
              <a:avLst/>
              <a:gdLst/>
              <a:ahLst/>
              <a:cxnLst/>
              <a:rect l="0" t="0" r="0" b="0"/>
              <a:pathLst>
                <a:path w="15619" h="347442">
                  <a:moveTo>
                    <a:pt x="0" y="0"/>
                  </a:moveTo>
                  <a:lnTo>
                    <a:pt x="0" y="51603"/>
                  </a:lnTo>
                  <a:lnTo>
                    <a:pt x="0" y="114986"/>
                  </a:lnTo>
                  <a:lnTo>
                    <a:pt x="1170" y="177570"/>
                  </a:lnTo>
                  <a:lnTo>
                    <a:pt x="8405" y="232508"/>
                  </a:lnTo>
                  <a:lnTo>
                    <a:pt x="15618" y="280111"/>
                  </a:lnTo>
                  <a:lnTo>
                    <a:pt x="11880" y="332408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32580" y="110549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3"/>
                  </a:lnTo>
                  <a:lnTo>
                    <a:pt x="158193" y="10095"/>
                  </a:lnTo>
                  <a:lnTo>
                    <a:pt x="106247" y="4377"/>
                  </a:lnTo>
                  <a:lnTo>
                    <a:pt x="43858" y="150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8821" y="1179191"/>
              <a:ext cx="107838" cy="156496"/>
            </a:xfrm>
            <a:custGeom>
              <a:avLst/>
              <a:gdLst/>
              <a:ahLst/>
              <a:cxnLst/>
              <a:rect l="0" t="0" r="0" b="0"/>
              <a:pathLst>
                <a:path w="107838" h="156496">
                  <a:moveTo>
                    <a:pt x="79614" y="0"/>
                  </a:moveTo>
                  <a:lnTo>
                    <a:pt x="35651" y="14654"/>
                  </a:lnTo>
                  <a:lnTo>
                    <a:pt x="18741" y="30690"/>
                  </a:lnTo>
                  <a:lnTo>
                    <a:pt x="5766" y="53414"/>
                  </a:lnTo>
                  <a:lnTo>
                    <a:pt x="0" y="79112"/>
                  </a:lnTo>
                  <a:lnTo>
                    <a:pt x="2342" y="114298"/>
                  </a:lnTo>
                  <a:lnTo>
                    <a:pt x="16034" y="146950"/>
                  </a:lnTo>
                  <a:lnTo>
                    <a:pt x="24359" y="152949"/>
                  </a:lnTo>
                  <a:lnTo>
                    <a:pt x="46088" y="156495"/>
                  </a:lnTo>
                  <a:lnTo>
                    <a:pt x="79039" y="151914"/>
                  </a:lnTo>
                  <a:lnTo>
                    <a:pt x="87420" y="146900"/>
                  </a:lnTo>
                  <a:lnTo>
                    <a:pt x="99851" y="131969"/>
                  </a:lnTo>
                  <a:lnTo>
                    <a:pt x="107837" y="98244"/>
                  </a:lnTo>
                  <a:lnTo>
                    <a:pt x="104614" y="64205"/>
                  </a:lnTo>
                  <a:lnTo>
                    <a:pt x="96185" y="45693"/>
                  </a:lnTo>
                  <a:lnTo>
                    <a:pt x="83469" y="29667"/>
                  </a:lnTo>
                  <a:lnTo>
                    <a:pt x="58919" y="9830"/>
                  </a:lnTo>
                  <a:lnTo>
                    <a:pt x="375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22134" y="1168663"/>
              <a:ext cx="126344" cy="129586"/>
            </a:xfrm>
            <a:custGeom>
              <a:avLst/>
              <a:gdLst/>
              <a:ahLst/>
              <a:cxnLst/>
              <a:rect l="0" t="0" r="0" b="0"/>
              <a:pathLst>
                <a:path w="126344" h="129586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25858" y="129585"/>
                  </a:lnTo>
                  <a:lnTo>
                    <a:pt x="14397" y="89928"/>
                  </a:lnTo>
                  <a:lnTo>
                    <a:pt x="12248" y="61415"/>
                  </a:lnTo>
                  <a:lnTo>
                    <a:pt x="17532" y="38604"/>
                  </a:lnTo>
                  <a:lnTo>
                    <a:pt x="22217" y="29245"/>
                  </a:lnTo>
                  <a:lnTo>
                    <a:pt x="30019" y="23006"/>
                  </a:lnTo>
                  <a:lnTo>
                    <a:pt x="51167" y="16074"/>
                  </a:lnTo>
                  <a:lnTo>
                    <a:pt x="99361" y="12794"/>
                  </a:lnTo>
                  <a:lnTo>
                    <a:pt x="12634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01119" y="1147606"/>
              <a:ext cx="179057" cy="201951"/>
            </a:xfrm>
            <a:custGeom>
              <a:avLst/>
              <a:gdLst/>
              <a:ahLst/>
              <a:cxnLst/>
              <a:rect l="0" t="0" r="0" b="0"/>
              <a:pathLst>
                <a:path w="179057" h="201951">
                  <a:moveTo>
                    <a:pt x="147399" y="0"/>
                  </a:moveTo>
                  <a:lnTo>
                    <a:pt x="129418" y="15641"/>
                  </a:lnTo>
                  <a:lnTo>
                    <a:pt x="74215" y="39607"/>
                  </a:lnTo>
                  <a:lnTo>
                    <a:pt x="57941" y="51138"/>
                  </a:lnTo>
                  <a:lnTo>
                    <a:pt x="55005" y="58658"/>
                  </a:lnTo>
                  <a:lnTo>
                    <a:pt x="55387" y="67182"/>
                  </a:lnTo>
                  <a:lnTo>
                    <a:pt x="57982" y="76373"/>
                  </a:lnTo>
                  <a:lnTo>
                    <a:pt x="63221" y="83671"/>
                  </a:lnTo>
                  <a:lnTo>
                    <a:pt x="78401" y="94899"/>
                  </a:lnTo>
                  <a:lnTo>
                    <a:pt x="135295" y="110156"/>
                  </a:lnTo>
                  <a:lnTo>
                    <a:pt x="156057" y="122658"/>
                  </a:lnTo>
                  <a:lnTo>
                    <a:pt x="173084" y="139912"/>
                  </a:lnTo>
                  <a:lnTo>
                    <a:pt x="177390" y="150596"/>
                  </a:lnTo>
                  <a:lnTo>
                    <a:pt x="179056" y="174946"/>
                  </a:lnTo>
                  <a:lnTo>
                    <a:pt x="173183" y="184481"/>
                  </a:lnTo>
                  <a:lnTo>
                    <a:pt x="151059" y="198195"/>
                  </a:lnTo>
                  <a:lnTo>
                    <a:pt x="121729" y="201950"/>
                  </a:lnTo>
                  <a:lnTo>
                    <a:pt x="60830" y="2004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4181" y="2189927"/>
            <a:ext cx="333384" cy="386579"/>
            <a:chOff x="614181" y="2189927"/>
            <a:chExt cx="333384" cy="386579"/>
          </a:xfrm>
        </p:grpSpPr>
        <p:sp>
          <p:nvSpPr>
            <p:cNvPr id="54" name="Freeform 53"/>
            <p:cNvSpPr/>
            <p:nvPr/>
          </p:nvSpPr>
          <p:spPr>
            <a:xfrm>
              <a:off x="614181" y="2189927"/>
              <a:ext cx="185985" cy="386579"/>
            </a:xfrm>
            <a:custGeom>
              <a:avLst/>
              <a:gdLst/>
              <a:ahLst/>
              <a:cxnLst/>
              <a:rect l="0" t="0" r="0" b="0"/>
              <a:pathLst>
                <a:path w="185985" h="386579">
                  <a:moveTo>
                    <a:pt x="59642" y="0"/>
                  </a:moveTo>
                  <a:lnTo>
                    <a:pt x="41684" y="53875"/>
                  </a:lnTo>
                  <a:lnTo>
                    <a:pt x="19832" y="115922"/>
                  </a:lnTo>
                  <a:lnTo>
                    <a:pt x="8414" y="136919"/>
                  </a:lnTo>
                  <a:lnTo>
                    <a:pt x="4433" y="138072"/>
                  </a:lnTo>
                  <a:lnTo>
                    <a:pt x="1779" y="132992"/>
                  </a:lnTo>
                  <a:lnTo>
                    <a:pt x="0" y="114090"/>
                  </a:lnTo>
                  <a:lnTo>
                    <a:pt x="3109" y="93990"/>
                  </a:lnTo>
                  <a:lnTo>
                    <a:pt x="11510" y="76479"/>
                  </a:lnTo>
                  <a:lnTo>
                    <a:pt x="35967" y="46172"/>
                  </a:lnTo>
                  <a:lnTo>
                    <a:pt x="61986" y="30318"/>
                  </a:lnTo>
                  <a:lnTo>
                    <a:pt x="70563" y="29571"/>
                  </a:lnTo>
                  <a:lnTo>
                    <a:pt x="86333" y="34980"/>
                  </a:lnTo>
                  <a:lnTo>
                    <a:pt x="108365" y="56768"/>
                  </a:lnTo>
                  <a:lnTo>
                    <a:pt x="140697" y="105828"/>
                  </a:lnTo>
                  <a:lnTo>
                    <a:pt x="157281" y="147506"/>
                  </a:lnTo>
                  <a:lnTo>
                    <a:pt x="162662" y="195784"/>
                  </a:lnTo>
                  <a:lnTo>
                    <a:pt x="158667" y="243364"/>
                  </a:lnTo>
                  <a:lnTo>
                    <a:pt x="155663" y="292686"/>
                  </a:lnTo>
                  <a:lnTo>
                    <a:pt x="149184" y="333167"/>
                  </a:lnTo>
                  <a:lnTo>
                    <a:pt x="134266" y="361799"/>
                  </a:lnTo>
                  <a:lnTo>
                    <a:pt x="118545" y="374489"/>
                  </a:lnTo>
                  <a:lnTo>
                    <a:pt x="98689" y="382858"/>
                  </a:lnTo>
                  <a:lnTo>
                    <a:pt x="74267" y="386578"/>
                  </a:lnTo>
                  <a:lnTo>
                    <a:pt x="63543" y="384061"/>
                  </a:lnTo>
                  <a:lnTo>
                    <a:pt x="45388" y="371905"/>
                  </a:lnTo>
                  <a:lnTo>
                    <a:pt x="40781" y="362580"/>
                  </a:lnTo>
                  <a:lnTo>
                    <a:pt x="38781" y="339741"/>
                  </a:lnTo>
                  <a:lnTo>
                    <a:pt x="44912" y="320232"/>
                  </a:lnTo>
                  <a:lnTo>
                    <a:pt x="49822" y="311754"/>
                  </a:lnTo>
                  <a:lnTo>
                    <a:pt x="56605" y="307272"/>
                  </a:lnTo>
                  <a:lnTo>
                    <a:pt x="73500" y="305411"/>
                  </a:lnTo>
                  <a:lnTo>
                    <a:pt x="102743" y="310941"/>
                  </a:lnTo>
                  <a:lnTo>
                    <a:pt x="163621" y="344248"/>
                  </a:lnTo>
                  <a:lnTo>
                    <a:pt x="18598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37036" y="25584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080974" y="1884601"/>
            <a:ext cx="5646737" cy="649908"/>
            <a:chOff x="1080974" y="1884601"/>
            <a:chExt cx="5646737" cy="649908"/>
          </a:xfrm>
        </p:grpSpPr>
        <p:sp>
          <p:nvSpPr>
            <p:cNvPr id="57" name="Freeform 56"/>
            <p:cNvSpPr/>
            <p:nvPr/>
          </p:nvSpPr>
          <p:spPr>
            <a:xfrm>
              <a:off x="1080974" y="2166976"/>
              <a:ext cx="356433" cy="367533"/>
            </a:xfrm>
            <a:custGeom>
              <a:avLst/>
              <a:gdLst/>
              <a:ahLst/>
              <a:cxnLst/>
              <a:rect l="0" t="0" r="0" b="0"/>
              <a:pathLst>
                <a:path w="356433" h="367533">
                  <a:moveTo>
                    <a:pt x="119274" y="349334"/>
                  </a:moveTo>
                  <a:lnTo>
                    <a:pt x="113685" y="366102"/>
                  </a:lnTo>
                  <a:lnTo>
                    <a:pt x="110869" y="367532"/>
                  </a:lnTo>
                  <a:lnTo>
                    <a:pt x="107821" y="364976"/>
                  </a:lnTo>
                  <a:lnTo>
                    <a:pt x="104620" y="359762"/>
                  </a:lnTo>
                  <a:lnTo>
                    <a:pt x="95941" y="296563"/>
                  </a:lnTo>
                  <a:lnTo>
                    <a:pt x="83730" y="246104"/>
                  </a:lnTo>
                  <a:lnTo>
                    <a:pt x="61647" y="186700"/>
                  </a:lnTo>
                  <a:lnTo>
                    <a:pt x="37874" y="131812"/>
                  </a:lnTo>
                  <a:lnTo>
                    <a:pt x="17871" y="76064"/>
                  </a:lnTo>
                  <a:lnTo>
                    <a:pt x="0" y="23013"/>
                  </a:lnTo>
                  <a:lnTo>
                    <a:pt x="1154" y="14804"/>
                  </a:lnTo>
                  <a:lnTo>
                    <a:pt x="5432" y="8161"/>
                  </a:lnTo>
                  <a:lnTo>
                    <a:pt x="11794" y="2562"/>
                  </a:lnTo>
                  <a:lnTo>
                    <a:pt x="19545" y="0"/>
                  </a:lnTo>
                  <a:lnTo>
                    <a:pt x="72953" y="1414"/>
                  </a:lnTo>
                  <a:lnTo>
                    <a:pt x="134084" y="17440"/>
                  </a:lnTo>
                  <a:lnTo>
                    <a:pt x="189313" y="33084"/>
                  </a:lnTo>
                  <a:lnTo>
                    <a:pt x="252370" y="59380"/>
                  </a:lnTo>
                  <a:lnTo>
                    <a:pt x="285442" y="80668"/>
                  </a:lnTo>
                  <a:lnTo>
                    <a:pt x="340033" y="141257"/>
                  </a:lnTo>
                  <a:lnTo>
                    <a:pt x="347166" y="150954"/>
                  </a:lnTo>
                  <a:lnTo>
                    <a:pt x="355090" y="177328"/>
                  </a:lnTo>
                  <a:lnTo>
                    <a:pt x="356432" y="218821"/>
                  </a:lnTo>
                  <a:lnTo>
                    <a:pt x="351019" y="241026"/>
                  </a:lnTo>
                  <a:lnTo>
                    <a:pt x="328481" y="274344"/>
                  </a:lnTo>
                  <a:lnTo>
                    <a:pt x="265977" y="333757"/>
                  </a:lnTo>
                  <a:lnTo>
                    <a:pt x="229292" y="350308"/>
                  </a:lnTo>
                  <a:lnTo>
                    <a:pt x="202486" y="349377"/>
                  </a:lnTo>
                  <a:lnTo>
                    <a:pt x="161388" y="338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87356" y="2332791"/>
              <a:ext cx="124098" cy="195264"/>
            </a:xfrm>
            <a:custGeom>
              <a:avLst/>
              <a:gdLst/>
              <a:ahLst/>
              <a:cxnLst/>
              <a:rect l="0" t="0" r="0" b="0"/>
              <a:pathLst>
                <a:path w="124098" h="195264">
                  <a:moveTo>
                    <a:pt x="39276" y="120348"/>
                  </a:moveTo>
                  <a:lnTo>
                    <a:pt x="44865" y="97992"/>
                  </a:lnTo>
                  <a:lnTo>
                    <a:pt x="51191" y="91406"/>
                  </a:lnTo>
                  <a:lnTo>
                    <a:pt x="96809" y="68791"/>
                  </a:lnTo>
                  <a:lnTo>
                    <a:pt x="119364" y="43851"/>
                  </a:lnTo>
                  <a:lnTo>
                    <a:pt x="123083" y="34255"/>
                  </a:lnTo>
                  <a:lnTo>
                    <a:pt x="124097" y="14234"/>
                  </a:lnTo>
                  <a:lnTo>
                    <a:pt x="119220" y="7492"/>
                  </a:lnTo>
                  <a:lnTo>
                    <a:pt x="101323" y="0"/>
                  </a:lnTo>
                  <a:lnTo>
                    <a:pt x="92339" y="342"/>
                  </a:lnTo>
                  <a:lnTo>
                    <a:pt x="39404" y="23038"/>
                  </a:lnTo>
                  <a:lnTo>
                    <a:pt x="23345" y="34596"/>
                  </a:lnTo>
                  <a:lnTo>
                    <a:pt x="6739" y="59845"/>
                  </a:lnTo>
                  <a:lnTo>
                    <a:pt x="0" y="95143"/>
                  </a:lnTo>
                  <a:lnTo>
                    <a:pt x="4662" y="118505"/>
                  </a:lnTo>
                  <a:lnTo>
                    <a:pt x="20441" y="148268"/>
                  </a:lnTo>
                  <a:lnTo>
                    <a:pt x="46734" y="179286"/>
                  </a:lnTo>
                  <a:lnTo>
                    <a:pt x="73071" y="195263"/>
                  </a:lnTo>
                  <a:lnTo>
                    <a:pt x="82863" y="194858"/>
                  </a:lnTo>
                  <a:lnTo>
                    <a:pt x="103101" y="185049"/>
                  </a:lnTo>
                  <a:lnTo>
                    <a:pt x="114436" y="175231"/>
                  </a:lnTo>
                  <a:lnTo>
                    <a:pt x="123504" y="162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18436" y="2350721"/>
              <a:ext cx="134580" cy="168062"/>
            </a:xfrm>
            <a:custGeom>
              <a:avLst/>
              <a:gdLst/>
              <a:ahLst/>
              <a:cxnLst/>
              <a:rect l="0" t="0" r="0" b="0"/>
              <a:pathLst>
                <a:path w="134580" h="168062">
                  <a:moveTo>
                    <a:pt x="18766" y="49776"/>
                  </a:moveTo>
                  <a:lnTo>
                    <a:pt x="18766" y="103920"/>
                  </a:lnTo>
                  <a:lnTo>
                    <a:pt x="23662" y="165787"/>
                  </a:lnTo>
                  <a:lnTo>
                    <a:pt x="20860" y="168061"/>
                  </a:lnTo>
                  <a:lnTo>
                    <a:pt x="16652" y="167237"/>
                  </a:lnTo>
                  <a:lnTo>
                    <a:pt x="13847" y="160839"/>
                  </a:lnTo>
                  <a:lnTo>
                    <a:pt x="3387" y="103641"/>
                  </a:lnTo>
                  <a:lnTo>
                    <a:pt x="0" y="53310"/>
                  </a:lnTo>
                  <a:lnTo>
                    <a:pt x="3796" y="30290"/>
                  </a:lnTo>
                  <a:lnTo>
                    <a:pt x="15622" y="11480"/>
                  </a:lnTo>
                  <a:lnTo>
                    <a:pt x="23689" y="3188"/>
                  </a:lnTo>
                  <a:lnTo>
                    <a:pt x="31406" y="0"/>
                  </a:lnTo>
                  <a:lnTo>
                    <a:pt x="38891" y="214"/>
                  </a:lnTo>
                  <a:lnTo>
                    <a:pt x="73304" y="17369"/>
                  </a:lnTo>
                  <a:lnTo>
                    <a:pt x="97966" y="42124"/>
                  </a:lnTo>
                  <a:lnTo>
                    <a:pt x="120091" y="77274"/>
                  </a:lnTo>
                  <a:lnTo>
                    <a:pt x="132671" y="140774"/>
                  </a:lnTo>
                  <a:lnTo>
                    <a:pt x="134579" y="155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50625" y="2347577"/>
              <a:ext cx="144945" cy="165176"/>
            </a:xfrm>
            <a:custGeom>
              <a:avLst/>
              <a:gdLst/>
              <a:ahLst/>
              <a:cxnLst/>
              <a:rect l="0" t="0" r="0" b="0"/>
              <a:pathLst>
                <a:path w="144945" h="165176">
                  <a:moveTo>
                    <a:pt x="112960" y="52920"/>
                  </a:moveTo>
                  <a:lnTo>
                    <a:pt x="112960" y="30563"/>
                  </a:lnTo>
                  <a:lnTo>
                    <a:pt x="106721" y="13348"/>
                  </a:lnTo>
                  <a:lnTo>
                    <a:pt x="101782" y="5482"/>
                  </a:lnTo>
                  <a:lnTo>
                    <a:pt x="94979" y="1407"/>
                  </a:lnTo>
                  <a:lnTo>
                    <a:pt x="78063" y="0"/>
                  </a:lnTo>
                  <a:lnTo>
                    <a:pt x="48808" y="5784"/>
                  </a:lnTo>
                  <a:lnTo>
                    <a:pt x="31416" y="17933"/>
                  </a:lnTo>
                  <a:lnTo>
                    <a:pt x="17057" y="35031"/>
                  </a:lnTo>
                  <a:lnTo>
                    <a:pt x="6775" y="54328"/>
                  </a:lnTo>
                  <a:lnTo>
                    <a:pt x="0" y="96101"/>
                  </a:lnTo>
                  <a:lnTo>
                    <a:pt x="3581" y="134345"/>
                  </a:lnTo>
                  <a:lnTo>
                    <a:pt x="8455" y="143468"/>
                  </a:lnTo>
                  <a:lnTo>
                    <a:pt x="23230" y="156724"/>
                  </a:lnTo>
                  <a:lnTo>
                    <a:pt x="44614" y="163396"/>
                  </a:lnTo>
                  <a:lnTo>
                    <a:pt x="56867" y="165175"/>
                  </a:lnTo>
                  <a:lnTo>
                    <a:pt x="76721" y="160913"/>
                  </a:lnTo>
                  <a:lnTo>
                    <a:pt x="114121" y="139113"/>
                  </a:lnTo>
                  <a:lnTo>
                    <a:pt x="139300" y="102375"/>
                  </a:lnTo>
                  <a:lnTo>
                    <a:pt x="144944" y="74120"/>
                  </a:lnTo>
                  <a:lnTo>
                    <a:pt x="142383" y="48304"/>
                  </a:lnTo>
                  <a:lnTo>
                    <a:pt x="123489" y="10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47813" y="2354686"/>
              <a:ext cx="242157" cy="132939"/>
            </a:xfrm>
            <a:custGeom>
              <a:avLst/>
              <a:gdLst/>
              <a:ahLst/>
              <a:cxnLst/>
              <a:rect l="0" t="0" r="0" b="0"/>
              <a:pathLst>
                <a:path w="242157" h="132939">
                  <a:moveTo>
                    <a:pt x="0" y="45811"/>
                  </a:moveTo>
                  <a:lnTo>
                    <a:pt x="17958" y="106921"/>
                  </a:lnTo>
                  <a:lnTo>
                    <a:pt x="25858" y="132938"/>
                  </a:lnTo>
                  <a:lnTo>
                    <a:pt x="7161" y="80294"/>
                  </a:lnTo>
                  <a:lnTo>
                    <a:pt x="3292" y="39781"/>
                  </a:lnTo>
                  <a:lnTo>
                    <a:pt x="6532" y="16225"/>
                  </a:lnTo>
                  <a:lnTo>
                    <a:pt x="12544" y="8539"/>
                  </a:lnTo>
                  <a:lnTo>
                    <a:pt x="31701" y="0"/>
                  </a:lnTo>
                  <a:lnTo>
                    <a:pt x="41021" y="62"/>
                  </a:lnTo>
                  <a:lnTo>
                    <a:pt x="57616" y="6371"/>
                  </a:lnTo>
                  <a:lnTo>
                    <a:pt x="80113" y="23077"/>
                  </a:lnTo>
                  <a:lnTo>
                    <a:pt x="97930" y="51069"/>
                  </a:lnTo>
                  <a:lnTo>
                    <a:pt x="98042" y="49316"/>
                  </a:lnTo>
                  <a:lnTo>
                    <a:pt x="96947" y="44638"/>
                  </a:lnTo>
                  <a:lnTo>
                    <a:pt x="101969" y="30082"/>
                  </a:lnTo>
                  <a:lnTo>
                    <a:pt x="106584" y="21287"/>
                  </a:lnTo>
                  <a:lnTo>
                    <a:pt x="121070" y="8395"/>
                  </a:lnTo>
                  <a:lnTo>
                    <a:pt x="129846" y="3320"/>
                  </a:lnTo>
                  <a:lnTo>
                    <a:pt x="148957" y="800"/>
                  </a:lnTo>
                  <a:lnTo>
                    <a:pt x="167978" y="4749"/>
                  </a:lnTo>
                  <a:lnTo>
                    <a:pt x="184232" y="14303"/>
                  </a:lnTo>
                  <a:lnTo>
                    <a:pt x="206535" y="38425"/>
                  </a:lnTo>
                  <a:lnTo>
                    <a:pt x="234474" y="98729"/>
                  </a:lnTo>
                  <a:lnTo>
                    <a:pt x="242156" y="119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57602" y="2326798"/>
              <a:ext cx="37652" cy="157928"/>
            </a:xfrm>
            <a:custGeom>
              <a:avLst/>
              <a:gdLst/>
              <a:ahLst/>
              <a:cxnLst/>
              <a:rect l="0" t="0" r="0" b="0"/>
              <a:pathLst>
                <a:path w="37652" h="157928">
                  <a:moveTo>
                    <a:pt x="6066" y="0"/>
                  </a:moveTo>
                  <a:lnTo>
                    <a:pt x="0" y="34791"/>
                  </a:lnTo>
                  <a:lnTo>
                    <a:pt x="7641" y="90537"/>
                  </a:lnTo>
                  <a:lnTo>
                    <a:pt x="23821" y="143333"/>
                  </a:lnTo>
                  <a:lnTo>
                    <a:pt x="3765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42611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79481" y="2319957"/>
              <a:ext cx="147400" cy="143712"/>
            </a:xfrm>
            <a:custGeom>
              <a:avLst/>
              <a:gdLst/>
              <a:ahLst/>
              <a:cxnLst/>
              <a:rect l="0" t="0" r="0" b="0"/>
              <a:pathLst>
                <a:path w="147400" h="143712">
                  <a:moveTo>
                    <a:pt x="0" y="48954"/>
                  </a:moveTo>
                  <a:lnTo>
                    <a:pt x="17959" y="111235"/>
                  </a:lnTo>
                  <a:lnTo>
                    <a:pt x="25858" y="142147"/>
                  </a:lnTo>
                  <a:lnTo>
                    <a:pt x="21921" y="103788"/>
                  </a:lnTo>
                  <a:lnTo>
                    <a:pt x="29633" y="44275"/>
                  </a:lnTo>
                  <a:lnTo>
                    <a:pt x="35787" y="14899"/>
                  </a:lnTo>
                  <a:lnTo>
                    <a:pt x="41406" y="6364"/>
                  </a:lnTo>
                  <a:lnTo>
                    <a:pt x="48661" y="1843"/>
                  </a:lnTo>
                  <a:lnTo>
                    <a:pt x="57007" y="0"/>
                  </a:lnTo>
                  <a:lnTo>
                    <a:pt x="64911" y="1110"/>
                  </a:lnTo>
                  <a:lnTo>
                    <a:pt x="107132" y="25944"/>
                  </a:lnTo>
                  <a:lnTo>
                    <a:pt x="120924" y="42237"/>
                  </a:lnTo>
                  <a:lnTo>
                    <a:pt x="139310" y="81293"/>
                  </a:lnTo>
                  <a:lnTo>
                    <a:pt x="147399" y="143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17974" y="2301532"/>
              <a:ext cx="151063" cy="162137"/>
            </a:xfrm>
            <a:custGeom>
              <a:avLst/>
              <a:gdLst/>
              <a:ahLst/>
              <a:cxnLst/>
              <a:rect l="0" t="0" r="0" b="0"/>
              <a:pathLst>
                <a:path w="151063" h="162137">
                  <a:moveTo>
                    <a:pt x="77362" y="130550"/>
                  </a:moveTo>
                  <a:lnTo>
                    <a:pt x="85696" y="93072"/>
                  </a:lnTo>
                  <a:lnTo>
                    <a:pt x="84121" y="58225"/>
                  </a:lnTo>
                  <a:lnTo>
                    <a:pt x="78026" y="36404"/>
                  </a:lnTo>
                  <a:lnTo>
                    <a:pt x="67519" y="15008"/>
                  </a:lnTo>
                  <a:lnTo>
                    <a:pt x="59102" y="7899"/>
                  </a:lnTo>
                  <a:lnTo>
                    <a:pt x="37271" y="0"/>
                  </a:lnTo>
                  <a:lnTo>
                    <a:pt x="28408" y="1403"/>
                  </a:lnTo>
                  <a:lnTo>
                    <a:pt x="21330" y="5847"/>
                  </a:lnTo>
                  <a:lnTo>
                    <a:pt x="10345" y="20145"/>
                  </a:lnTo>
                  <a:lnTo>
                    <a:pt x="1563" y="38197"/>
                  </a:lnTo>
                  <a:lnTo>
                    <a:pt x="0" y="57919"/>
                  </a:lnTo>
                  <a:lnTo>
                    <a:pt x="5520" y="115700"/>
                  </a:lnTo>
                  <a:lnTo>
                    <a:pt x="14627" y="134089"/>
                  </a:lnTo>
                  <a:lnTo>
                    <a:pt x="22671" y="138758"/>
                  </a:lnTo>
                  <a:lnTo>
                    <a:pt x="44086" y="140828"/>
                  </a:lnTo>
                  <a:lnTo>
                    <a:pt x="54009" y="137402"/>
                  </a:lnTo>
                  <a:lnTo>
                    <a:pt x="71272" y="124237"/>
                  </a:lnTo>
                  <a:lnTo>
                    <a:pt x="80505" y="103568"/>
                  </a:lnTo>
                  <a:lnTo>
                    <a:pt x="82967" y="91505"/>
                  </a:lnTo>
                  <a:lnTo>
                    <a:pt x="85778" y="86973"/>
                  </a:lnTo>
                  <a:lnTo>
                    <a:pt x="88822" y="87461"/>
                  </a:lnTo>
                  <a:lnTo>
                    <a:pt x="142926" y="148086"/>
                  </a:lnTo>
                  <a:lnTo>
                    <a:pt x="151062" y="162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84027" y="2126756"/>
              <a:ext cx="52869" cy="336913"/>
            </a:xfrm>
            <a:custGeom>
              <a:avLst/>
              <a:gdLst/>
              <a:ahLst/>
              <a:cxnLst/>
              <a:rect l="0" t="0" r="0" b="0"/>
              <a:pathLst>
                <a:path w="52869" h="336913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11350" y="143042"/>
                  </a:lnTo>
                  <a:lnTo>
                    <a:pt x="27357" y="205707"/>
                  </a:lnTo>
                  <a:lnTo>
                    <a:pt x="41207" y="260172"/>
                  </a:lnTo>
                  <a:lnTo>
                    <a:pt x="52868" y="303556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16394" y="2242570"/>
              <a:ext cx="210570" cy="29269"/>
            </a:xfrm>
            <a:custGeom>
              <a:avLst/>
              <a:gdLst/>
              <a:ahLst/>
              <a:cxnLst/>
              <a:rect l="0" t="0" r="0" b="0"/>
              <a:pathLst>
                <a:path w="210570" h="29269">
                  <a:moveTo>
                    <a:pt x="210569" y="0"/>
                  </a:moveTo>
                  <a:lnTo>
                    <a:pt x="199391" y="11178"/>
                  </a:lnTo>
                  <a:lnTo>
                    <a:pt x="178305" y="16666"/>
                  </a:lnTo>
                  <a:lnTo>
                    <a:pt x="117109" y="25778"/>
                  </a:lnTo>
                  <a:lnTo>
                    <a:pt x="58271" y="292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0336" y="2305741"/>
              <a:ext cx="125924" cy="127534"/>
            </a:xfrm>
            <a:custGeom>
              <a:avLst/>
              <a:gdLst/>
              <a:ahLst/>
              <a:cxnLst/>
              <a:rect l="0" t="0" r="0" b="0"/>
              <a:pathLst>
                <a:path w="125924" h="127534">
                  <a:moveTo>
                    <a:pt x="70855" y="0"/>
                  </a:moveTo>
                  <a:lnTo>
                    <a:pt x="48499" y="0"/>
                  </a:lnTo>
                  <a:lnTo>
                    <a:pt x="31283" y="6239"/>
                  </a:lnTo>
                  <a:lnTo>
                    <a:pt x="23417" y="11178"/>
                  </a:lnTo>
                  <a:lnTo>
                    <a:pt x="11557" y="26025"/>
                  </a:lnTo>
                  <a:lnTo>
                    <a:pt x="6757" y="34897"/>
                  </a:lnTo>
                  <a:lnTo>
                    <a:pt x="0" y="75330"/>
                  </a:lnTo>
                  <a:lnTo>
                    <a:pt x="4660" y="98211"/>
                  </a:lnTo>
                  <a:lnTo>
                    <a:pt x="9177" y="107588"/>
                  </a:lnTo>
                  <a:lnTo>
                    <a:pt x="26675" y="121126"/>
                  </a:lnTo>
                  <a:lnTo>
                    <a:pt x="37893" y="126374"/>
                  </a:lnTo>
                  <a:lnTo>
                    <a:pt x="48880" y="127533"/>
                  </a:lnTo>
                  <a:lnTo>
                    <a:pt x="70447" y="122582"/>
                  </a:lnTo>
                  <a:lnTo>
                    <a:pt x="102320" y="106640"/>
                  </a:lnTo>
                  <a:lnTo>
                    <a:pt x="117205" y="90679"/>
                  </a:lnTo>
                  <a:lnTo>
                    <a:pt x="122812" y="81510"/>
                  </a:lnTo>
                  <a:lnTo>
                    <a:pt x="125923" y="58843"/>
                  </a:lnTo>
                  <a:lnTo>
                    <a:pt x="125115" y="46247"/>
                  </a:lnTo>
                  <a:lnTo>
                    <a:pt x="122236" y="37851"/>
                  </a:lnTo>
                  <a:lnTo>
                    <a:pt x="117977" y="32253"/>
                  </a:lnTo>
                  <a:lnTo>
                    <a:pt x="10244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00359" y="2295212"/>
              <a:ext cx="100346" cy="138362"/>
            </a:xfrm>
            <a:custGeom>
              <a:avLst/>
              <a:gdLst/>
              <a:ahLst/>
              <a:cxnLst/>
              <a:rect l="0" t="0" r="0" b="0"/>
              <a:pathLst>
                <a:path w="100346" h="138362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5611" y="63234"/>
                  </a:lnTo>
                  <a:lnTo>
                    <a:pt x="32897" y="116897"/>
                  </a:lnTo>
                  <a:lnTo>
                    <a:pt x="40342" y="137352"/>
                  </a:lnTo>
                  <a:lnTo>
                    <a:pt x="41626" y="138361"/>
                  </a:lnTo>
                  <a:lnTo>
                    <a:pt x="30484" y="75337"/>
                  </a:lnTo>
                  <a:lnTo>
                    <a:pt x="28953" y="35710"/>
                  </a:lnTo>
                  <a:lnTo>
                    <a:pt x="32741" y="12362"/>
                  </a:lnTo>
                  <a:lnTo>
                    <a:pt x="37728" y="5901"/>
                  </a:lnTo>
                  <a:lnTo>
                    <a:pt x="44562" y="2764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74206" y="2263626"/>
              <a:ext cx="137247" cy="157929"/>
            </a:xfrm>
            <a:custGeom>
              <a:avLst/>
              <a:gdLst/>
              <a:ahLst/>
              <a:cxnLst/>
              <a:rect l="0" t="0" r="0" b="0"/>
              <a:pathLst>
                <a:path w="137247" h="157929">
                  <a:moveTo>
                    <a:pt x="84426" y="0"/>
                  </a:moveTo>
                  <a:lnTo>
                    <a:pt x="62069" y="0"/>
                  </a:lnTo>
                  <a:lnTo>
                    <a:pt x="41734" y="9359"/>
                  </a:lnTo>
                  <a:lnTo>
                    <a:pt x="5673" y="38374"/>
                  </a:lnTo>
                  <a:lnTo>
                    <a:pt x="1508" y="46640"/>
                  </a:lnTo>
                  <a:lnTo>
                    <a:pt x="0" y="65183"/>
                  </a:lnTo>
                  <a:lnTo>
                    <a:pt x="3576" y="72701"/>
                  </a:lnTo>
                  <a:lnTo>
                    <a:pt x="16907" y="84175"/>
                  </a:lnTo>
                  <a:lnTo>
                    <a:pt x="25375" y="86532"/>
                  </a:lnTo>
                  <a:lnTo>
                    <a:pt x="84788" y="92990"/>
                  </a:lnTo>
                  <a:lnTo>
                    <a:pt x="114949" y="103462"/>
                  </a:lnTo>
                  <a:lnTo>
                    <a:pt x="131527" y="114614"/>
                  </a:lnTo>
                  <a:lnTo>
                    <a:pt x="135714" y="122033"/>
                  </a:lnTo>
                  <a:lnTo>
                    <a:pt x="137246" y="139635"/>
                  </a:lnTo>
                  <a:lnTo>
                    <a:pt x="132507" y="144563"/>
                  </a:lnTo>
                  <a:lnTo>
                    <a:pt x="124669" y="146678"/>
                  </a:lnTo>
                  <a:lnTo>
                    <a:pt x="106991" y="148249"/>
                  </a:lnTo>
                  <a:lnTo>
                    <a:pt x="8442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42282" y="2130704"/>
              <a:ext cx="224184" cy="185566"/>
            </a:xfrm>
            <a:custGeom>
              <a:avLst/>
              <a:gdLst/>
              <a:ahLst/>
              <a:cxnLst/>
              <a:rect l="0" t="0" r="0" b="0"/>
              <a:pathLst>
                <a:path w="224184" h="185566">
                  <a:moveTo>
                    <a:pt x="169117" y="27638"/>
                  </a:moveTo>
                  <a:lnTo>
                    <a:pt x="125154" y="3918"/>
                  </a:lnTo>
                  <a:lnTo>
                    <a:pt x="102004" y="2668"/>
                  </a:lnTo>
                  <a:lnTo>
                    <a:pt x="65783" y="2302"/>
                  </a:lnTo>
                  <a:lnTo>
                    <a:pt x="43642" y="0"/>
                  </a:lnTo>
                  <a:lnTo>
                    <a:pt x="22103" y="2876"/>
                  </a:lnTo>
                  <a:lnTo>
                    <a:pt x="13786" y="7620"/>
                  </a:lnTo>
                  <a:lnTo>
                    <a:pt x="1425" y="22251"/>
                  </a:lnTo>
                  <a:lnTo>
                    <a:pt x="0" y="29895"/>
                  </a:lnTo>
                  <a:lnTo>
                    <a:pt x="1390" y="37332"/>
                  </a:lnTo>
                  <a:lnTo>
                    <a:pt x="4657" y="44629"/>
                  </a:lnTo>
                  <a:lnTo>
                    <a:pt x="20764" y="55856"/>
                  </a:lnTo>
                  <a:lnTo>
                    <a:pt x="31610" y="60488"/>
                  </a:lnTo>
                  <a:lnTo>
                    <a:pt x="53021" y="62515"/>
                  </a:lnTo>
                  <a:lnTo>
                    <a:pt x="87925" y="63318"/>
                  </a:lnTo>
                  <a:lnTo>
                    <a:pt x="147073" y="78480"/>
                  </a:lnTo>
                  <a:lnTo>
                    <a:pt x="208804" y="109767"/>
                  </a:lnTo>
                  <a:lnTo>
                    <a:pt x="221070" y="126141"/>
                  </a:lnTo>
                  <a:lnTo>
                    <a:pt x="224183" y="145116"/>
                  </a:lnTo>
                  <a:lnTo>
                    <a:pt x="223375" y="155090"/>
                  </a:lnTo>
                  <a:lnTo>
                    <a:pt x="218157" y="162908"/>
                  </a:lnTo>
                  <a:lnTo>
                    <a:pt x="199881" y="174716"/>
                  </a:lnTo>
                  <a:lnTo>
                    <a:pt x="143955" y="183422"/>
                  </a:lnTo>
                  <a:lnTo>
                    <a:pt x="95417" y="185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08350" y="1895129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10860" y="174747"/>
                  </a:lnTo>
                  <a:lnTo>
                    <a:pt x="14136" y="204007"/>
                  </a:lnTo>
                  <a:lnTo>
                    <a:pt x="9827" y="254507"/>
                  </a:lnTo>
                  <a:lnTo>
                    <a:pt x="8629" y="309196"/>
                  </a:lnTo>
                  <a:lnTo>
                    <a:pt x="11584" y="324594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32455" y="202147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863" y="11178"/>
                  </a:lnTo>
                  <a:lnTo>
                    <a:pt x="148377" y="18130"/>
                  </a:lnTo>
                  <a:lnTo>
                    <a:pt x="88625" y="20479"/>
                  </a:lnTo>
                  <a:lnTo>
                    <a:pt x="34881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30274" y="2126045"/>
              <a:ext cx="149623" cy="137582"/>
            </a:xfrm>
            <a:custGeom>
              <a:avLst/>
              <a:gdLst/>
              <a:ahLst/>
              <a:cxnLst/>
              <a:rect l="0" t="0" r="0" b="0"/>
              <a:pathLst>
                <a:path w="149623" h="137582">
                  <a:moveTo>
                    <a:pt x="118037" y="42825"/>
                  </a:moveTo>
                  <a:lnTo>
                    <a:pt x="108461" y="18778"/>
                  </a:lnTo>
                  <a:lnTo>
                    <a:pt x="97793" y="4452"/>
                  </a:lnTo>
                  <a:lnTo>
                    <a:pt x="89333" y="865"/>
                  </a:lnTo>
                  <a:lnTo>
                    <a:pt x="67455" y="0"/>
                  </a:lnTo>
                  <a:lnTo>
                    <a:pt x="34419" y="11679"/>
                  </a:lnTo>
                  <a:lnTo>
                    <a:pt x="19262" y="26642"/>
                  </a:lnTo>
                  <a:lnTo>
                    <a:pt x="4152" y="57918"/>
                  </a:lnTo>
                  <a:lnTo>
                    <a:pt x="0" y="70434"/>
                  </a:lnTo>
                  <a:lnTo>
                    <a:pt x="1625" y="93700"/>
                  </a:lnTo>
                  <a:lnTo>
                    <a:pt x="5334" y="104818"/>
                  </a:lnTo>
                  <a:lnTo>
                    <a:pt x="18814" y="120290"/>
                  </a:lnTo>
                  <a:lnTo>
                    <a:pt x="27321" y="126054"/>
                  </a:lnTo>
                  <a:lnTo>
                    <a:pt x="46133" y="129339"/>
                  </a:lnTo>
                  <a:lnTo>
                    <a:pt x="56063" y="128577"/>
                  </a:lnTo>
                  <a:lnTo>
                    <a:pt x="73335" y="121491"/>
                  </a:lnTo>
                  <a:lnTo>
                    <a:pt x="81216" y="116326"/>
                  </a:lnTo>
                  <a:lnTo>
                    <a:pt x="93093" y="101229"/>
                  </a:lnTo>
                  <a:lnTo>
                    <a:pt x="97898" y="92289"/>
                  </a:lnTo>
                  <a:lnTo>
                    <a:pt x="100117" y="72998"/>
                  </a:lnTo>
                  <a:lnTo>
                    <a:pt x="99071" y="62940"/>
                  </a:lnTo>
                  <a:lnTo>
                    <a:pt x="100714" y="60915"/>
                  </a:lnTo>
                  <a:lnTo>
                    <a:pt x="126471" y="97619"/>
                  </a:lnTo>
                  <a:lnTo>
                    <a:pt x="149622" y="137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16421" y="2105699"/>
              <a:ext cx="37176" cy="84229"/>
            </a:xfrm>
            <a:custGeom>
              <a:avLst/>
              <a:gdLst/>
              <a:ahLst/>
              <a:cxnLst/>
              <a:rect l="0" t="0" r="0" b="0"/>
              <a:pathLst>
                <a:path w="37176" h="84229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18617" y="60873"/>
                  </a:lnTo>
                  <a:lnTo>
                    <a:pt x="3717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90425" y="2063585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189513" y="0"/>
                  </a:moveTo>
                  <a:lnTo>
                    <a:pt x="164318" y="53875"/>
                  </a:lnTo>
                  <a:lnTo>
                    <a:pt x="138679" y="116626"/>
                  </a:lnTo>
                  <a:lnTo>
                    <a:pt x="103705" y="179595"/>
                  </a:lnTo>
                  <a:lnTo>
                    <a:pt x="81362" y="228588"/>
                  </a:lnTo>
                  <a:lnTo>
                    <a:pt x="49925" y="281963"/>
                  </a:lnTo>
                  <a:lnTo>
                    <a:pt x="23053" y="33660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11606" y="1947772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48930"/>
                  </a:lnTo>
                  <a:lnTo>
                    <a:pt x="651" y="103015"/>
                  </a:lnTo>
                  <a:lnTo>
                    <a:pt x="192" y="164663"/>
                  </a:lnTo>
                  <a:lnTo>
                    <a:pt x="3176" y="219974"/>
                  </a:lnTo>
                  <a:lnTo>
                    <a:pt x="5230" y="26716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06321" y="2102926"/>
              <a:ext cx="178986" cy="34360"/>
            </a:xfrm>
            <a:custGeom>
              <a:avLst/>
              <a:gdLst/>
              <a:ahLst/>
              <a:cxnLst/>
              <a:rect l="0" t="0" r="0" b="0"/>
              <a:pathLst>
                <a:path w="178986" h="34360">
                  <a:moveTo>
                    <a:pt x="178985" y="13301"/>
                  </a:moveTo>
                  <a:lnTo>
                    <a:pt x="167806" y="2123"/>
                  </a:lnTo>
                  <a:lnTo>
                    <a:pt x="161004" y="0"/>
                  </a:lnTo>
                  <a:lnTo>
                    <a:pt x="133492" y="2601"/>
                  </a:lnTo>
                  <a:lnTo>
                    <a:pt x="74872" y="17251"/>
                  </a:lnTo>
                  <a:lnTo>
                    <a:pt x="19117" y="31297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10825" y="1884601"/>
              <a:ext cx="263102" cy="347011"/>
            </a:xfrm>
            <a:custGeom>
              <a:avLst/>
              <a:gdLst/>
              <a:ahLst/>
              <a:cxnLst/>
              <a:rect l="0" t="0" r="0" b="0"/>
              <a:pathLst>
                <a:path w="263102" h="347011">
                  <a:moveTo>
                    <a:pt x="6066" y="0"/>
                  </a:moveTo>
                  <a:lnTo>
                    <a:pt x="0" y="35961"/>
                  </a:lnTo>
                  <a:lnTo>
                    <a:pt x="4918" y="87474"/>
                  </a:lnTo>
                  <a:lnTo>
                    <a:pt x="12615" y="141471"/>
                  </a:lnTo>
                  <a:lnTo>
                    <a:pt x="16585" y="199065"/>
                  </a:lnTo>
                  <a:lnTo>
                    <a:pt x="23480" y="247975"/>
                  </a:lnTo>
                  <a:lnTo>
                    <a:pt x="26043" y="298992"/>
                  </a:lnTo>
                  <a:lnTo>
                    <a:pt x="26643" y="333706"/>
                  </a:lnTo>
                  <a:lnTo>
                    <a:pt x="24463" y="342964"/>
                  </a:lnTo>
                  <a:lnTo>
                    <a:pt x="20670" y="346795"/>
                  </a:lnTo>
                  <a:lnTo>
                    <a:pt x="15802" y="347010"/>
                  </a:lnTo>
                  <a:lnTo>
                    <a:pt x="11387" y="343644"/>
                  </a:lnTo>
                  <a:lnTo>
                    <a:pt x="3361" y="330545"/>
                  </a:lnTo>
                  <a:lnTo>
                    <a:pt x="3445" y="292261"/>
                  </a:lnTo>
                  <a:lnTo>
                    <a:pt x="16468" y="255051"/>
                  </a:lnTo>
                  <a:lnTo>
                    <a:pt x="40734" y="227389"/>
                  </a:lnTo>
                  <a:lnTo>
                    <a:pt x="50234" y="224122"/>
                  </a:lnTo>
                  <a:lnTo>
                    <a:pt x="70150" y="226731"/>
                  </a:lnTo>
                  <a:lnTo>
                    <a:pt x="95504" y="241355"/>
                  </a:lnTo>
                  <a:lnTo>
                    <a:pt x="107427" y="257007"/>
                  </a:lnTo>
                  <a:lnTo>
                    <a:pt x="124614" y="295652"/>
                  </a:lnTo>
                  <a:lnTo>
                    <a:pt x="130099" y="332225"/>
                  </a:lnTo>
                  <a:lnTo>
                    <a:pt x="133208" y="338467"/>
                  </a:lnTo>
                  <a:lnTo>
                    <a:pt x="137621" y="340288"/>
                  </a:lnTo>
                  <a:lnTo>
                    <a:pt x="142902" y="339163"/>
                  </a:lnTo>
                  <a:lnTo>
                    <a:pt x="155009" y="325434"/>
                  </a:lnTo>
                  <a:lnTo>
                    <a:pt x="169359" y="306074"/>
                  </a:lnTo>
                  <a:lnTo>
                    <a:pt x="227635" y="251671"/>
                  </a:lnTo>
                  <a:lnTo>
                    <a:pt x="248431" y="231177"/>
                  </a:lnTo>
                  <a:lnTo>
                    <a:pt x="260013" y="207250"/>
                  </a:lnTo>
                  <a:lnTo>
                    <a:pt x="263101" y="194319"/>
                  </a:lnTo>
                  <a:lnTo>
                    <a:pt x="261651" y="183358"/>
                  </a:lnTo>
                  <a:lnTo>
                    <a:pt x="250680" y="164940"/>
                  </a:lnTo>
                  <a:lnTo>
                    <a:pt x="242842" y="160263"/>
                  </a:lnTo>
                  <a:lnTo>
                    <a:pt x="224774" y="158185"/>
                  </a:lnTo>
                  <a:lnTo>
                    <a:pt x="194871" y="169182"/>
                  </a:lnTo>
                  <a:lnTo>
                    <a:pt x="169373" y="192847"/>
                  </a:lnTo>
                  <a:lnTo>
                    <a:pt x="152589" y="233265"/>
                  </a:lnTo>
                  <a:lnTo>
                    <a:pt x="151386" y="276696"/>
                  </a:lnTo>
                  <a:lnTo>
                    <a:pt x="158438" y="313611"/>
                  </a:lnTo>
                  <a:lnTo>
                    <a:pt x="170883" y="332795"/>
                  </a:lnTo>
                  <a:lnTo>
                    <a:pt x="179115" y="341186"/>
                  </a:lnTo>
                  <a:lnTo>
                    <a:pt x="186942" y="344441"/>
                  </a:lnTo>
                  <a:lnTo>
                    <a:pt x="194501" y="344271"/>
                  </a:lnTo>
                  <a:lnTo>
                    <a:pt x="2166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53260" y="2010943"/>
              <a:ext cx="173268" cy="245143"/>
            </a:xfrm>
            <a:custGeom>
              <a:avLst/>
              <a:gdLst/>
              <a:ahLst/>
              <a:cxnLst/>
              <a:rect l="0" t="0" r="0" b="0"/>
              <a:pathLst>
                <a:path w="173268" h="245143">
                  <a:moveTo>
                    <a:pt x="126926" y="0"/>
                  </a:moveTo>
                  <a:lnTo>
                    <a:pt x="115748" y="11178"/>
                  </a:lnTo>
                  <a:lnTo>
                    <a:pt x="97782" y="16666"/>
                  </a:lnTo>
                  <a:lnTo>
                    <a:pt x="53709" y="25778"/>
                  </a:lnTo>
                  <a:lnTo>
                    <a:pt x="27374" y="41043"/>
                  </a:lnTo>
                  <a:lnTo>
                    <a:pt x="4752" y="60384"/>
                  </a:lnTo>
                  <a:lnTo>
                    <a:pt x="1023" y="68332"/>
                  </a:lnTo>
                  <a:lnTo>
                    <a:pt x="0" y="86521"/>
                  </a:lnTo>
                  <a:lnTo>
                    <a:pt x="3704" y="95115"/>
                  </a:lnTo>
                  <a:lnTo>
                    <a:pt x="17178" y="110904"/>
                  </a:lnTo>
                  <a:lnTo>
                    <a:pt x="41105" y="119480"/>
                  </a:lnTo>
                  <a:lnTo>
                    <a:pt x="104273" y="135013"/>
                  </a:lnTo>
                  <a:lnTo>
                    <a:pt x="158302" y="165626"/>
                  </a:lnTo>
                  <a:lnTo>
                    <a:pt x="165391" y="174758"/>
                  </a:lnTo>
                  <a:lnTo>
                    <a:pt x="173267" y="197383"/>
                  </a:lnTo>
                  <a:lnTo>
                    <a:pt x="171859" y="207628"/>
                  </a:lnTo>
                  <a:lnTo>
                    <a:pt x="160934" y="225250"/>
                  </a:lnTo>
                  <a:lnTo>
                    <a:pt x="144381" y="237761"/>
                  </a:lnTo>
                  <a:lnTo>
                    <a:pt x="135053" y="242735"/>
                  </a:lnTo>
                  <a:lnTo>
                    <a:pt x="112211" y="245142"/>
                  </a:lnTo>
                  <a:lnTo>
                    <a:pt x="53830" y="242745"/>
                  </a:lnTo>
                  <a:lnTo>
                    <a:pt x="29709" y="236178"/>
                  </a:lnTo>
                  <a:lnTo>
                    <a:pt x="58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98286" y="2098048"/>
              <a:ext cx="166171" cy="147837"/>
            </a:xfrm>
            <a:custGeom>
              <a:avLst/>
              <a:gdLst/>
              <a:ahLst/>
              <a:cxnLst/>
              <a:rect l="0" t="0" r="0" b="0"/>
              <a:pathLst>
                <a:path w="166171" h="147837">
                  <a:moveTo>
                    <a:pt x="102999" y="70822"/>
                  </a:moveTo>
                  <a:lnTo>
                    <a:pt x="91820" y="59644"/>
                  </a:lnTo>
                  <a:lnTo>
                    <a:pt x="65551" y="11494"/>
                  </a:lnTo>
                  <a:lnTo>
                    <a:pt x="56977" y="3194"/>
                  </a:lnTo>
                  <a:lnTo>
                    <a:pt x="48920" y="0"/>
                  </a:lnTo>
                  <a:lnTo>
                    <a:pt x="41210" y="211"/>
                  </a:lnTo>
                  <a:lnTo>
                    <a:pt x="33731" y="2691"/>
                  </a:lnTo>
                  <a:lnTo>
                    <a:pt x="22300" y="14805"/>
                  </a:lnTo>
                  <a:lnTo>
                    <a:pt x="5430" y="51178"/>
                  </a:lnTo>
                  <a:lnTo>
                    <a:pt x="0" y="87358"/>
                  </a:lnTo>
                  <a:lnTo>
                    <a:pt x="4969" y="107807"/>
                  </a:lnTo>
                  <a:lnTo>
                    <a:pt x="27223" y="139999"/>
                  </a:lnTo>
                  <a:lnTo>
                    <a:pt x="33764" y="142676"/>
                  </a:lnTo>
                  <a:lnTo>
                    <a:pt x="40464" y="142122"/>
                  </a:lnTo>
                  <a:lnTo>
                    <a:pt x="47271" y="139412"/>
                  </a:lnTo>
                  <a:lnTo>
                    <a:pt x="57954" y="127043"/>
                  </a:lnTo>
                  <a:lnTo>
                    <a:pt x="74344" y="90506"/>
                  </a:lnTo>
                  <a:lnTo>
                    <a:pt x="80441" y="50447"/>
                  </a:lnTo>
                  <a:lnTo>
                    <a:pt x="91385" y="92464"/>
                  </a:lnTo>
                  <a:lnTo>
                    <a:pt x="121328" y="130098"/>
                  </a:lnTo>
                  <a:lnTo>
                    <a:pt x="147424" y="145837"/>
                  </a:lnTo>
                  <a:lnTo>
                    <a:pt x="153673" y="147738"/>
                  </a:lnTo>
                  <a:lnTo>
                    <a:pt x="157838" y="147836"/>
                  </a:lnTo>
                  <a:lnTo>
                    <a:pt x="166170" y="144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74984" y="2063357"/>
              <a:ext cx="346175" cy="181606"/>
            </a:xfrm>
            <a:custGeom>
              <a:avLst/>
              <a:gdLst/>
              <a:ahLst/>
              <a:cxnLst/>
              <a:rect l="0" t="0" r="0" b="0"/>
              <a:pathLst>
                <a:path w="346175" h="181606">
                  <a:moveTo>
                    <a:pt x="0" y="94985"/>
                  </a:moveTo>
                  <a:lnTo>
                    <a:pt x="3120" y="137676"/>
                  </a:lnTo>
                  <a:lnTo>
                    <a:pt x="6066" y="150223"/>
                  </a:lnTo>
                  <a:lnTo>
                    <a:pt x="1030" y="102663"/>
                  </a:lnTo>
                  <a:lnTo>
                    <a:pt x="5895" y="60085"/>
                  </a:lnTo>
                  <a:lnTo>
                    <a:pt x="14708" y="38140"/>
                  </a:lnTo>
                  <a:lnTo>
                    <a:pt x="20334" y="29012"/>
                  </a:lnTo>
                  <a:lnTo>
                    <a:pt x="26424" y="25266"/>
                  </a:lnTo>
                  <a:lnTo>
                    <a:pt x="32824" y="25109"/>
                  </a:lnTo>
                  <a:lnTo>
                    <a:pt x="39430" y="27344"/>
                  </a:lnTo>
                  <a:lnTo>
                    <a:pt x="53009" y="39186"/>
                  </a:lnTo>
                  <a:lnTo>
                    <a:pt x="86616" y="79361"/>
                  </a:lnTo>
                  <a:lnTo>
                    <a:pt x="96208" y="102469"/>
                  </a:lnTo>
                  <a:lnTo>
                    <a:pt x="100403" y="104653"/>
                  </a:lnTo>
                  <a:lnTo>
                    <a:pt x="104370" y="100261"/>
                  </a:lnTo>
                  <a:lnTo>
                    <a:pt x="125052" y="47283"/>
                  </a:lnTo>
                  <a:lnTo>
                    <a:pt x="140977" y="33620"/>
                  </a:lnTo>
                  <a:lnTo>
                    <a:pt x="148966" y="31848"/>
                  </a:lnTo>
                  <a:lnTo>
                    <a:pt x="156633" y="33006"/>
                  </a:lnTo>
                  <a:lnTo>
                    <a:pt x="164083" y="36118"/>
                  </a:lnTo>
                  <a:lnTo>
                    <a:pt x="185748" y="57266"/>
                  </a:lnTo>
                  <a:lnTo>
                    <a:pt x="201396" y="85758"/>
                  </a:lnTo>
                  <a:lnTo>
                    <a:pt x="208758" y="142468"/>
                  </a:lnTo>
                  <a:lnTo>
                    <a:pt x="209765" y="171460"/>
                  </a:lnTo>
                  <a:lnTo>
                    <a:pt x="211203" y="176384"/>
                  </a:lnTo>
                  <a:lnTo>
                    <a:pt x="213332" y="174987"/>
                  </a:lnTo>
                  <a:lnTo>
                    <a:pt x="230821" y="136325"/>
                  </a:lnTo>
                  <a:lnTo>
                    <a:pt x="246476" y="120767"/>
                  </a:lnTo>
                  <a:lnTo>
                    <a:pt x="305706" y="86609"/>
                  </a:lnTo>
                  <a:lnTo>
                    <a:pt x="337024" y="60917"/>
                  </a:lnTo>
                  <a:lnTo>
                    <a:pt x="342836" y="51216"/>
                  </a:lnTo>
                  <a:lnTo>
                    <a:pt x="346174" y="31078"/>
                  </a:lnTo>
                  <a:lnTo>
                    <a:pt x="340639" y="13549"/>
                  </a:lnTo>
                  <a:lnTo>
                    <a:pt x="335887" y="5599"/>
                  </a:lnTo>
                  <a:lnTo>
                    <a:pt x="329210" y="1469"/>
                  </a:lnTo>
                  <a:lnTo>
                    <a:pt x="312432" y="0"/>
                  </a:lnTo>
                  <a:lnTo>
                    <a:pt x="296396" y="6366"/>
                  </a:lnTo>
                  <a:lnTo>
                    <a:pt x="267038" y="29516"/>
                  </a:lnTo>
                  <a:lnTo>
                    <a:pt x="251348" y="55309"/>
                  </a:lnTo>
                  <a:lnTo>
                    <a:pt x="244879" y="90768"/>
                  </a:lnTo>
                  <a:lnTo>
                    <a:pt x="248552" y="125321"/>
                  </a:lnTo>
                  <a:lnTo>
                    <a:pt x="268227" y="157785"/>
                  </a:lnTo>
                  <a:lnTo>
                    <a:pt x="286498" y="172809"/>
                  </a:lnTo>
                  <a:lnTo>
                    <a:pt x="303977" y="181046"/>
                  </a:lnTo>
                  <a:lnTo>
                    <a:pt x="310276" y="181605"/>
                  </a:lnTo>
                  <a:lnTo>
                    <a:pt x="326384" y="179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27710" y="227415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274155" y="3105906"/>
            <a:ext cx="1810903" cy="757652"/>
            <a:chOff x="2274155" y="3105906"/>
            <a:chExt cx="1810903" cy="757652"/>
          </a:xfrm>
        </p:grpSpPr>
        <p:sp>
          <p:nvSpPr>
            <p:cNvPr id="85" name="Freeform 84"/>
            <p:cNvSpPr/>
            <p:nvPr/>
          </p:nvSpPr>
          <p:spPr>
            <a:xfrm>
              <a:off x="2338918" y="3105906"/>
              <a:ext cx="19466" cy="231628"/>
            </a:xfrm>
            <a:custGeom>
              <a:avLst/>
              <a:gdLst/>
              <a:ahLst/>
              <a:cxnLst/>
              <a:rect l="0" t="0" r="0" b="0"/>
              <a:pathLst>
                <a:path w="19466" h="231628">
                  <a:moveTo>
                    <a:pt x="19465" y="0"/>
                  </a:moveTo>
                  <a:lnTo>
                    <a:pt x="11132" y="37479"/>
                  </a:lnTo>
                  <a:lnTo>
                    <a:pt x="3781" y="94491"/>
                  </a:lnTo>
                  <a:lnTo>
                    <a:pt x="0" y="144851"/>
                  </a:lnTo>
                  <a:lnTo>
                    <a:pt x="5958" y="202355"/>
                  </a:lnTo>
                  <a:lnTo>
                    <a:pt x="893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74155" y="3423225"/>
              <a:ext cx="305327" cy="24606"/>
            </a:xfrm>
            <a:custGeom>
              <a:avLst/>
              <a:gdLst/>
              <a:ahLst/>
              <a:cxnLst/>
              <a:rect l="0" t="0" r="0" b="0"/>
              <a:pathLst>
                <a:path w="305327" h="24606">
                  <a:moveTo>
                    <a:pt x="305326" y="9065"/>
                  </a:moveTo>
                  <a:lnTo>
                    <a:pt x="246710" y="0"/>
                  </a:lnTo>
                  <a:lnTo>
                    <a:pt x="186993" y="7062"/>
                  </a:lnTo>
                  <a:lnTo>
                    <a:pt x="132863" y="14258"/>
                  </a:lnTo>
                  <a:lnTo>
                    <a:pt x="69875" y="24605"/>
                  </a:lnTo>
                  <a:lnTo>
                    <a:pt x="20518" y="20930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46567" y="3534566"/>
              <a:ext cx="175554" cy="328992"/>
            </a:xfrm>
            <a:custGeom>
              <a:avLst/>
              <a:gdLst/>
              <a:ahLst/>
              <a:cxnLst/>
              <a:rect l="0" t="0" r="0" b="0"/>
              <a:pathLst>
                <a:path w="175554" h="328992">
                  <a:moveTo>
                    <a:pt x="169743" y="66180"/>
                  </a:moveTo>
                  <a:lnTo>
                    <a:pt x="133827" y="121224"/>
                  </a:lnTo>
                  <a:lnTo>
                    <a:pt x="105035" y="180692"/>
                  </a:lnTo>
                  <a:lnTo>
                    <a:pt x="82656" y="237584"/>
                  </a:lnTo>
                  <a:lnTo>
                    <a:pt x="72546" y="264022"/>
                  </a:lnTo>
                  <a:lnTo>
                    <a:pt x="68053" y="291370"/>
                  </a:lnTo>
                  <a:lnTo>
                    <a:pt x="70364" y="302874"/>
                  </a:lnTo>
                  <a:lnTo>
                    <a:pt x="82291" y="321896"/>
                  </a:lnTo>
                  <a:lnTo>
                    <a:pt x="90385" y="326734"/>
                  </a:lnTo>
                  <a:lnTo>
                    <a:pt x="108737" y="328991"/>
                  </a:lnTo>
                  <a:lnTo>
                    <a:pt x="128591" y="322975"/>
                  </a:lnTo>
                  <a:lnTo>
                    <a:pt x="147944" y="311332"/>
                  </a:lnTo>
                  <a:lnTo>
                    <a:pt x="164344" y="294459"/>
                  </a:lnTo>
                  <a:lnTo>
                    <a:pt x="173193" y="272142"/>
                  </a:lnTo>
                  <a:lnTo>
                    <a:pt x="175553" y="259640"/>
                  </a:lnTo>
                  <a:lnTo>
                    <a:pt x="171935" y="236390"/>
                  </a:lnTo>
                  <a:lnTo>
                    <a:pt x="144960" y="187279"/>
                  </a:lnTo>
                  <a:lnTo>
                    <a:pt x="125973" y="169525"/>
                  </a:lnTo>
                  <a:lnTo>
                    <a:pt x="62898" y="122218"/>
                  </a:lnTo>
                  <a:lnTo>
                    <a:pt x="15805" y="80208"/>
                  </a:lnTo>
                  <a:lnTo>
                    <a:pt x="0" y="53569"/>
                  </a:lnTo>
                  <a:lnTo>
                    <a:pt x="1105" y="30549"/>
                  </a:lnTo>
                  <a:lnTo>
                    <a:pt x="4675" y="17860"/>
                  </a:lnTo>
                  <a:lnTo>
                    <a:pt x="11735" y="9400"/>
                  </a:lnTo>
                  <a:lnTo>
                    <a:pt x="32057" y="0"/>
                  </a:lnTo>
                  <a:lnTo>
                    <a:pt x="53567" y="2061"/>
                  </a:lnTo>
                  <a:lnTo>
                    <a:pt x="73656" y="10776"/>
                  </a:lnTo>
                  <a:lnTo>
                    <a:pt x="106572" y="34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42390" y="3432290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7242" y="109765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63751" y="350598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41506" y="8334"/>
                  </a:lnTo>
                  <a:lnTo>
                    <a:pt x="90083" y="15684"/>
                  </a:lnTo>
                  <a:lnTo>
                    <a:pt x="31139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00359" y="3132871"/>
              <a:ext cx="247887" cy="278363"/>
            </a:xfrm>
            <a:custGeom>
              <a:avLst/>
              <a:gdLst/>
              <a:ahLst/>
              <a:cxnLst/>
              <a:rect l="0" t="0" r="0" b="0"/>
              <a:pathLst>
                <a:path w="247887" h="278363">
                  <a:moveTo>
                    <a:pt x="5589" y="25678"/>
                  </a:moveTo>
                  <a:lnTo>
                    <a:pt x="0" y="42446"/>
                  </a:lnTo>
                  <a:lnTo>
                    <a:pt x="693" y="43875"/>
                  </a:lnTo>
                  <a:lnTo>
                    <a:pt x="14016" y="31460"/>
                  </a:lnTo>
                  <a:lnTo>
                    <a:pt x="70670" y="8330"/>
                  </a:lnTo>
                  <a:lnTo>
                    <a:pt x="107800" y="0"/>
                  </a:lnTo>
                  <a:lnTo>
                    <a:pt x="130565" y="1788"/>
                  </a:lnTo>
                  <a:lnTo>
                    <a:pt x="149261" y="9601"/>
                  </a:lnTo>
                  <a:lnTo>
                    <a:pt x="157522" y="14960"/>
                  </a:lnTo>
                  <a:lnTo>
                    <a:pt x="163030" y="23212"/>
                  </a:lnTo>
                  <a:lnTo>
                    <a:pt x="169149" y="44859"/>
                  </a:lnTo>
                  <a:lnTo>
                    <a:pt x="167005" y="83354"/>
                  </a:lnTo>
                  <a:lnTo>
                    <a:pt x="158828" y="104344"/>
                  </a:lnTo>
                  <a:lnTo>
                    <a:pt x="134514" y="136883"/>
                  </a:lnTo>
                  <a:lnTo>
                    <a:pt x="126634" y="140759"/>
                  </a:lnTo>
                  <a:lnTo>
                    <a:pt x="108520" y="141946"/>
                  </a:lnTo>
                  <a:lnTo>
                    <a:pt x="106965" y="140624"/>
                  </a:lnTo>
                  <a:lnTo>
                    <a:pt x="117715" y="136037"/>
                  </a:lnTo>
                  <a:lnTo>
                    <a:pt x="150075" y="132466"/>
                  </a:lnTo>
                  <a:lnTo>
                    <a:pt x="172751" y="137870"/>
                  </a:lnTo>
                  <a:lnTo>
                    <a:pt x="233983" y="165350"/>
                  </a:lnTo>
                  <a:lnTo>
                    <a:pt x="242079" y="171435"/>
                  </a:lnTo>
                  <a:lnTo>
                    <a:pt x="246307" y="180171"/>
                  </a:lnTo>
                  <a:lnTo>
                    <a:pt x="247886" y="202356"/>
                  </a:lnTo>
                  <a:lnTo>
                    <a:pt x="241568" y="221575"/>
                  </a:lnTo>
                  <a:lnTo>
                    <a:pt x="229791" y="237915"/>
                  </a:lnTo>
                  <a:lnTo>
                    <a:pt x="212859" y="252976"/>
                  </a:lnTo>
                  <a:lnTo>
                    <a:pt x="190516" y="261230"/>
                  </a:lnTo>
                  <a:lnTo>
                    <a:pt x="138044" y="266529"/>
                  </a:lnTo>
                  <a:lnTo>
                    <a:pt x="86333" y="275995"/>
                  </a:lnTo>
                  <a:lnTo>
                    <a:pt x="68760" y="278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79647" y="3453347"/>
              <a:ext cx="305328" cy="46851"/>
            </a:xfrm>
            <a:custGeom>
              <a:avLst/>
              <a:gdLst/>
              <a:ahLst/>
              <a:cxnLst/>
              <a:rect l="0" t="0" r="0" b="0"/>
              <a:pathLst>
                <a:path w="305328" h="46851">
                  <a:moveTo>
                    <a:pt x="305327" y="0"/>
                  </a:moveTo>
                  <a:lnTo>
                    <a:pt x="288559" y="11178"/>
                  </a:lnTo>
                  <a:lnTo>
                    <a:pt x="255775" y="18130"/>
                  </a:lnTo>
                  <a:lnTo>
                    <a:pt x="202775" y="14413"/>
                  </a:lnTo>
                  <a:lnTo>
                    <a:pt x="147246" y="22517"/>
                  </a:lnTo>
                  <a:lnTo>
                    <a:pt x="91217" y="35383"/>
                  </a:lnTo>
                  <a:lnTo>
                    <a:pt x="37429" y="468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19103" y="3544730"/>
              <a:ext cx="135262" cy="273894"/>
            </a:xfrm>
            <a:custGeom>
              <a:avLst/>
              <a:gdLst/>
              <a:ahLst/>
              <a:cxnLst/>
              <a:rect l="0" t="0" r="0" b="0"/>
              <a:pathLst>
                <a:path w="135262" h="273894">
                  <a:moveTo>
                    <a:pt x="134285" y="56016"/>
                  </a:moveTo>
                  <a:lnTo>
                    <a:pt x="118644" y="73997"/>
                  </a:lnTo>
                  <a:lnTo>
                    <a:pt x="80830" y="135466"/>
                  </a:lnTo>
                  <a:lnTo>
                    <a:pt x="54846" y="193427"/>
                  </a:lnTo>
                  <a:lnTo>
                    <a:pt x="42901" y="246329"/>
                  </a:lnTo>
                  <a:lnTo>
                    <a:pt x="41777" y="260100"/>
                  </a:lnTo>
                  <a:lnTo>
                    <a:pt x="44537" y="268111"/>
                  </a:lnTo>
                  <a:lnTo>
                    <a:pt x="49886" y="272282"/>
                  </a:lnTo>
                  <a:lnTo>
                    <a:pt x="56962" y="273893"/>
                  </a:lnTo>
                  <a:lnTo>
                    <a:pt x="83689" y="270570"/>
                  </a:lnTo>
                  <a:lnTo>
                    <a:pt x="100490" y="258998"/>
                  </a:lnTo>
                  <a:lnTo>
                    <a:pt x="123102" y="229633"/>
                  </a:lnTo>
                  <a:lnTo>
                    <a:pt x="130339" y="217384"/>
                  </a:lnTo>
                  <a:lnTo>
                    <a:pt x="135261" y="191296"/>
                  </a:lnTo>
                  <a:lnTo>
                    <a:pt x="132379" y="164103"/>
                  </a:lnTo>
                  <a:lnTo>
                    <a:pt x="123299" y="136420"/>
                  </a:lnTo>
                  <a:lnTo>
                    <a:pt x="93855" y="100116"/>
                  </a:lnTo>
                  <a:lnTo>
                    <a:pt x="39751" y="65535"/>
                  </a:lnTo>
                  <a:lnTo>
                    <a:pt x="3048" y="38269"/>
                  </a:lnTo>
                  <a:lnTo>
                    <a:pt x="0" y="31316"/>
                  </a:lnTo>
                  <a:lnTo>
                    <a:pt x="308" y="24342"/>
                  </a:lnTo>
                  <a:lnTo>
                    <a:pt x="2853" y="17352"/>
                  </a:lnTo>
                  <a:lnTo>
                    <a:pt x="15040" y="6466"/>
                  </a:lnTo>
                  <a:lnTo>
                    <a:pt x="23203" y="1926"/>
                  </a:lnTo>
                  <a:lnTo>
                    <a:pt x="41631" y="0"/>
                  </a:lnTo>
                  <a:lnTo>
                    <a:pt x="81643" y="3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58715" y="344281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41464" y="11179"/>
                  </a:lnTo>
                  <a:lnTo>
                    <a:pt x="26617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32414" y="3548103"/>
              <a:ext cx="52644" cy="31587"/>
            </a:xfrm>
            <a:custGeom>
              <a:avLst/>
              <a:gdLst/>
              <a:ahLst/>
              <a:cxnLst/>
              <a:rect l="0" t="0" r="0" b="0"/>
              <a:pathLst>
                <a:path w="52644" h="31587">
                  <a:moveTo>
                    <a:pt x="52643" y="0"/>
                  </a:moveTo>
                  <a:lnTo>
                    <a:pt x="34662" y="156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659831" y="3053264"/>
            <a:ext cx="383320" cy="777807"/>
            <a:chOff x="4659831" y="3053264"/>
            <a:chExt cx="383320" cy="777807"/>
          </a:xfrm>
        </p:grpSpPr>
        <p:sp>
          <p:nvSpPr>
            <p:cNvPr id="96" name="Freeform 95"/>
            <p:cNvSpPr/>
            <p:nvPr/>
          </p:nvSpPr>
          <p:spPr>
            <a:xfrm>
              <a:off x="4864165" y="3053264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5590" y="240616"/>
                  </a:lnTo>
                  <a:lnTo>
                    <a:pt x="9065" y="291872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59831" y="3084849"/>
              <a:ext cx="214864" cy="181029"/>
            </a:xfrm>
            <a:custGeom>
              <a:avLst/>
              <a:gdLst/>
              <a:ahLst/>
              <a:cxnLst/>
              <a:rect l="0" t="0" r="0" b="0"/>
              <a:pathLst>
                <a:path w="214864" h="181029">
                  <a:moveTo>
                    <a:pt x="214863" y="115814"/>
                  </a:moveTo>
                  <a:lnTo>
                    <a:pt x="192506" y="110225"/>
                  </a:lnTo>
                  <a:lnTo>
                    <a:pt x="183581" y="110918"/>
                  </a:lnTo>
                  <a:lnTo>
                    <a:pt x="129583" y="133085"/>
                  </a:lnTo>
                  <a:lnTo>
                    <a:pt x="67371" y="155564"/>
                  </a:lnTo>
                  <a:lnTo>
                    <a:pt x="14809" y="181028"/>
                  </a:lnTo>
                  <a:lnTo>
                    <a:pt x="7794" y="179177"/>
                  </a:lnTo>
                  <a:lnTo>
                    <a:pt x="3118" y="173264"/>
                  </a:lnTo>
                  <a:lnTo>
                    <a:pt x="0" y="164642"/>
                  </a:lnTo>
                  <a:lnTo>
                    <a:pt x="261" y="155385"/>
                  </a:lnTo>
                  <a:lnTo>
                    <a:pt x="21641" y="94534"/>
                  </a:lnTo>
                  <a:lnTo>
                    <a:pt x="32719" y="49479"/>
                  </a:lnTo>
                  <a:lnTo>
                    <a:pt x="36814" y="26670"/>
                  </a:lnTo>
                  <a:lnTo>
                    <a:pt x="569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16767" y="3394667"/>
              <a:ext cx="326384" cy="69209"/>
            </a:xfrm>
            <a:custGeom>
              <a:avLst/>
              <a:gdLst/>
              <a:ahLst/>
              <a:cxnLst/>
              <a:rect l="0" t="0" r="0" b="0"/>
              <a:pathLst>
                <a:path w="326384" h="69209">
                  <a:moveTo>
                    <a:pt x="326383" y="27094"/>
                  </a:moveTo>
                  <a:lnTo>
                    <a:pt x="326383" y="4738"/>
                  </a:lnTo>
                  <a:lnTo>
                    <a:pt x="322873" y="492"/>
                  </a:lnTo>
                  <a:lnTo>
                    <a:pt x="317024" y="0"/>
                  </a:lnTo>
                  <a:lnTo>
                    <a:pt x="285785" y="4249"/>
                  </a:lnTo>
                  <a:lnTo>
                    <a:pt x="228416" y="11273"/>
                  </a:lnTo>
                  <a:lnTo>
                    <a:pt x="172024" y="31161"/>
                  </a:lnTo>
                  <a:lnTo>
                    <a:pt x="115825" y="47568"/>
                  </a:lnTo>
                  <a:lnTo>
                    <a:pt x="101783" y="51272"/>
                  </a:lnTo>
                  <a:lnTo>
                    <a:pt x="90082" y="51402"/>
                  </a:lnTo>
                  <a:lnTo>
                    <a:pt x="61266" y="45085"/>
                  </a:lnTo>
                  <a:lnTo>
                    <a:pt x="0" y="69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99253" y="3474404"/>
              <a:ext cx="180727" cy="356667"/>
            </a:xfrm>
            <a:custGeom>
              <a:avLst/>
              <a:gdLst/>
              <a:ahLst/>
              <a:cxnLst/>
              <a:rect l="0" t="0" r="0" b="0"/>
              <a:pathLst>
                <a:path w="180727" h="356667">
                  <a:moveTo>
                    <a:pt x="180726" y="94756"/>
                  </a:moveTo>
                  <a:lnTo>
                    <a:pt x="163958" y="100346"/>
                  </a:lnTo>
                  <a:lnTo>
                    <a:pt x="152607" y="112448"/>
                  </a:lnTo>
                  <a:lnTo>
                    <a:pt x="113816" y="172204"/>
                  </a:lnTo>
                  <a:lnTo>
                    <a:pt x="85880" y="219759"/>
                  </a:lnTo>
                  <a:lnTo>
                    <a:pt x="65363" y="273564"/>
                  </a:lnTo>
                  <a:lnTo>
                    <a:pt x="49764" y="326360"/>
                  </a:lnTo>
                  <a:lnTo>
                    <a:pt x="51551" y="347430"/>
                  </a:lnTo>
                  <a:lnTo>
                    <a:pt x="57174" y="353283"/>
                  </a:lnTo>
                  <a:lnTo>
                    <a:pt x="65603" y="356014"/>
                  </a:lnTo>
                  <a:lnTo>
                    <a:pt x="75901" y="356666"/>
                  </a:lnTo>
                  <a:lnTo>
                    <a:pt x="96703" y="351150"/>
                  </a:lnTo>
                  <a:lnTo>
                    <a:pt x="125024" y="334891"/>
                  </a:lnTo>
                  <a:lnTo>
                    <a:pt x="139592" y="320806"/>
                  </a:lnTo>
                  <a:lnTo>
                    <a:pt x="167972" y="273006"/>
                  </a:lnTo>
                  <a:lnTo>
                    <a:pt x="171938" y="252357"/>
                  </a:lnTo>
                  <a:lnTo>
                    <a:pt x="164952" y="204916"/>
                  </a:lnTo>
                  <a:lnTo>
                    <a:pt x="150056" y="175489"/>
                  </a:lnTo>
                  <a:lnTo>
                    <a:pt x="134340" y="162613"/>
                  </a:lnTo>
                  <a:lnTo>
                    <a:pt x="73728" y="124570"/>
                  </a:lnTo>
                  <a:lnTo>
                    <a:pt x="25693" y="102394"/>
                  </a:lnTo>
                  <a:lnTo>
                    <a:pt x="17709" y="96338"/>
                  </a:lnTo>
                  <a:lnTo>
                    <a:pt x="5719" y="77132"/>
                  </a:lnTo>
                  <a:lnTo>
                    <a:pt x="883" y="65459"/>
                  </a:lnTo>
                  <a:lnTo>
                    <a:pt x="0" y="55338"/>
                  </a:lnTo>
                  <a:lnTo>
                    <a:pt x="5257" y="37853"/>
                  </a:lnTo>
                  <a:lnTo>
                    <a:pt x="21631" y="25402"/>
                  </a:lnTo>
                  <a:lnTo>
                    <a:pt x="44507" y="17139"/>
                  </a:lnTo>
                  <a:lnTo>
                    <a:pt x="79013" y="11317"/>
                  </a:lnTo>
                  <a:lnTo>
                    <a:pt x="96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67464" y="4258112"/>
            <a:ext cx="1680433" cy="574469"/>
            <a:chOff x="867464" y="4258112"/>
            <a:chExt cx="1680433" cy="574469"/>
          </a:xfrm>
        </p:grpSpPr>
        <p:sp>
          <p:nvSpPr>
            <p:cNvPr id="101" name="Freeform 100"/>
            <p:cNvSpPr/>
            <p:nvPr/>
          </p:nvSpPr>
          <p:spPr>
            <a:xfrm>
              <a:off x="867464" y="4258112"/>
              <a:ext cx="251721" cy="377295"/>
            </a:xfrm>
            <a:custGeom>
              <a:avLst/>
              <a:gdLst/>
              <a:ahLst/>
              <a:cxnLst/>
              <a:rect l="0" t="0" r="0" b="0"/>
              <a:pathLst>
                <a:path w="251721" h="377295">
                  <a:moveTo>
                    <a:pt x="80100" y="5929"/>
                  </a:moveTo>
                  <a:lnTo>
                    <a:pt x="37439" y="54830"/>
                  </a:lnTo>
                  <a:lnTo>
                    <a:pt x="9802" y="94357"/>
                  </a:lnTo>
                  <a:lnTo>
                    <a:pt x="5159" y="95297"/>
                  </a:lnTo>
                  <a:lnTo>
                    <a:pt x="2063" y="91244"/>
                  </a:lnTo>
                  <a:lnTo>
                    <a:pt x="0" y="83863"/>
                  </a:lnTo>
                  <a:lnTo>
                    <a:pt x="963" y="76602"/>
                  </a:lnTo>
                  <a:lnTo>
                    <a:pt x="25543" y="35499"/>
                  </a:lnTo>
                  <a:lnTo>
                    <a:pt x="51067" y="10921"/>
                  </a:lnTo>
                  <a:lnTo>
                    <a:pt x="73826" y="2299"/>
                  </a:lnTo>
                  <a:lnTo>
                    <a:pt x="86446" y="0"/>
                  </a:lnTo>
                  <a:lnTo>
                    <a:pt x="97199" y="1976"/>
                  </a:lnTo>
                  <a:lnTo>
                    <a:pt x="115386" y="13531"/>
                  </a:lnTo>
                  <a:lnTo>
                    <a:pt x="144955" y="42309"/>
                  </a:lnTo>
                  <a:lnTo>
                    <a:pt x="154938" y="60703"/>
                  </a:lnTo>
                  <a:lnTo>
                    <a:pt x="161546" y="96378"/>
                  </a:lnTo>
                  <a:lnTo>
                    <a:pt x="156853" y="119828"/>
                  </a:lnTo>
                  <a:lnTo>
                    <a:pt x="141056" y="149641"/>
                  </a:lnTo>
                  <a:lnTo>
                    <a:pt x="132928" y="161048"/>
                  </a:lnTo>
                  <a:lnTo>
                    <a:pt x="134036" y="160814"/>
                  </a:lnTo>
                  <a:lnTo>
                    <a:pt x="137115" y="158319"/>
                  </a:lnTo>
                  <a:lnTo>
                    <a:pt x="149894" y="158666"/>
                  </a:lnTo>
                  <a:lnTo>
                    <a:pt x="166102" y="163889"/>
                  </a:lnTo>
                  <a:lnTo>
                    <a:pt x="225203" y="206383"/>
                  </a:lnTo>
                  <a:lnTo>
                    <a:pt x="239347" y="221362"/>
                  </a:lnTo>
                  <a:lnTo>
                    <a:pt x="249532" y="239717"/>
                  </a:lnTo>
                  <a:lnTo>
                    <a:pt x="251720" y="262693"/>
                  </a:lnTo>
                  <a:lnTo>
                    <a:pt x="247623" y="286163"/>
                  </a:lnTo>
                  <a:lnTo>
                    <a:pt x="232162" y="312529"/>
                  </a:lnTo>
                  <a:lnTo>
                    <a:pt x="202857" y="342399"/>
                  </a:lnTo>
                  <a:lnTo>
                    <a:pt x="173795" y="360647"/>
                  </a:lnTo>
                  <a:lnTo>
                    <a:pt x="132533" y="377294"/>
                  </a:lnTo>
                  <a:lnTo>
                    <a:pt x="123244" y="376338"/>
                  </a:lnTo>
                  <a:lnTo>
                    <a:pt x="80100" y="353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89720" y="4569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25871" y="4312558"/>
              <a:ext cx="224255" cy="263691"/>
            </a:xfrm>
            <a:custGeom>
              <a:avLst/>
              <a:gdLst/>
              <a:ahLst/>
              <a:cxnLst/>
              <a:rect l="0" t="0" r="0" b="0"/>
              <a:pathLst>
                <a:path w="224255" h="263691">
                  <a:moveTo>
                    <a:pt x="158647" y="14654"/>
                  </a:moveTo>
                  <a:lnTo>
                    <a:pt x="109095" y="0"/>
                  </a:lnTo>
                  <a:lnTo>
                    <a:pt x="86321" y="2682"/>
                  </a:lnTo>
                  <a:lnTo>
                    <a:pt x="65671" y="11673"/>
                  </a:lnTo>
                  <a:lnTo>
                    <a:pt x="4435" y="63945"/>
                  </a:lnTo>
                  <a:lnTo>
                    <a:pt x="857" y="72081"/>
                  </a:lnTo>
                  <a:lnTo>
                    <a:pt x="0" y="90480"/>
                  </a:lnTo>
                  <a:lnTo>
                    <a:pt x="6639" y="107236"/>
                  </a:lnTo>
                  <a:lnTo>
                    <a:pt x="11685" y="114980"/>
                  </a:lnTo>
                  <a:lnTo>
                    <a:pt x="26650" y="126704"/>
                  </a:lnTo>
                  <a:lnTo>
                    <a:pt x="35554" y="131468"/>
                  </a:lnTo>
                  <a:lnTo>
                    <a:pt x="57925" y="133642"/>
                  </a:lnTo>
                  <a:lnTo>
                    <a:pt x="93708" y="134527"/>
                  </a:lnTo>
                  <a:lnTo>
                    <a:pt x="147885" y="149720"/>
                  </a:lnTo>
                  <a:lnTo>
                    <a:pt x="208929" y="181012"/>
                  </a:lnTo>
                  <a:lnTo>
                    <a:pt x="221159" y="197385"/>
                  </a:lnTo>
                  <a:lnTo>
                    <a:pt x="224254" y="219480"/>
                  </a:lnTo>
                  <a:lnTo>
                    <a:pt x="223442" y="231923"/>
                  </a:lnTo>
                  <a:lnTo>
                    <a:pt x="218221" y="241388"/>
                  </a:lnTo>
                  <a:lnTo>
                    <a:pt x="199942" y="255025"/>
                  </a:lnTo>
                  <a:lnTo>
                    <a:pt x="163343" y="263690"/>
                  </a:lnTo>
                  <a:lnTo>
                    <a:pt x="110225" y="258212"/>
                  </a:lnTo>
                  <a:lnTo>
                    <a:pt x="63890" y="246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21388" y="4527253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8211" y="62968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21388" y="4379855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05616" y="4517099"/>
              <a:ext cx="157929" cy="104912"/>
            </a:xfrm>
            <a:custGeom>
              <a:avLst/>
              <a:gdLst/>
              <a:ahLst/>
              <a:cxnLst/>
              <a:rect l="0" t="0" r="0" b="0"/>
              <a:pathLst>
                <a:path w="157929" h="104912">
                  <a:moveTo>
                    <a:pt x="0" y="52268"/>
                  </a:moveTo>
                  <a:lnTo>
                    <a:pt x="15619" y="99125"/>
                  </a:lnTo>
                  <a:lnTo>
                    <a:pt x="5841" y="69791"/>
                  </a:lnTo>
                  <a:lnTo>
                    <a:pt x="7320" y="35103"/>
                  </a:lnTo>
                  <a:lnTo>
                    <a:pt x="15342" y="15004"/>
                  </a:lnTo>
                  <a:lnTo>
                    <a:pt x="20756" y="6368"/>
                  </a:lnTo>
                  <a:lnTo>
                    <a:pt x="26706" y="2951"/>
                  </a:lnTo>
                  <a:lnTo>
                    <a:pt x="33012" y="3013"/>
                  </a:lnTo>
                  <a:lnTo>
                    <a:pt x="39555" y="5393"/>
                  </a:lnTo>
                  <a:lnTo>
                    <a:pt x="49946" y="17397"/>
                  </a:lnTo>
                  <a:lnTo>
                    <a:pt x="54354" y="25511"/>
                  </a:lnTo>
                  <a:lnTo>
                    <a:pt x="58463" y="27411"/>
                  </a:lnTo>
                  <a:lnTo>
                    <a:pt x="62372" y="25169"/>
                  </a:lnTo>
                  <a:lnTo>
                    <a:pt x="82640" y="1942"/>
                  </a:lnTo>
                  <a:lnTo>
                    <a:pt x="89019" y="0"/>
                  </a:lnTo>
                  <a:lnTo>
                    <a:pt x="95611" y="1045"/>
                  </a:lnTo>
                  <a:lnTo>
                    <a:pt x="109174" y="8446"/>
                  </a:lnTo>
                  <a:lnTo>
                    <a:pt x="129964" y="26936"/>
                  </a:lnTo>
                  <a:lnTo>
                    <a:pt x="143940" y="44519"/>
                  </a:lnTo>
                  <a:lnTo>
                    <a:pt x="151711" y="67152"/>
                  </a:lnTo>
                  <a:lnTo>
                    <a:pt x="157928" y="104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39310" y="4468338"/>
              <a:ext cx="115870" cy="317515"/>
            </a:xfrm>
            <a:custGeom>
              <a:avLst/>
              <a:gdLst/>
              <a:ahLst/>
              <a:cxnLst/>
              <a:rect l="0" t="0" r="0" b="0"/>
              <a:pathLst>
                <a:path w="115870" h="317515">
                  <a:moveTo>
                    <a:pt x="8462" y="132615"/>
                  </a:moveTo>
                  <a:lnTo>
                    <a:pt x="23116" y="191232"/>
                  </a:lnTo>
                  <a:lnTo>
                    <a:pt x="36659" y="244236"/>
                  </a:lnTo>
                  <a:lnTo>
                    <a:pt x="47480" y="295953"/>
                  </a:lnTo>
                  <a:lnTo>
                    <a:pt x="49200" y="317514"/>
                  </a:lnTo>
                  <a:lnTo>
                    <a:pt x="49659" y="316712"/>
                  </a:lnTo>
                  <a:lnTo>
                    <a:pt x="48998" y="303343"/>
                  </a:lnTo>
                  <a:lnTo>
                    <a:pt x="41457" y="243370"/>
                  </a:lnTo>
                  <a:lnTo>
                    <a:pt x="31920" y="188461"/>
                  </a:lnTo>
                  <a:lnTo>
                    <a:pt x="18771" y="132555"/>
                  </a:lnTo>
                  <a:lnTo>
                    <a:pt x="4909" y="82040"/>
                  </a:lnTo>
                  <a:lnTo>
                    <a:pt x="0" y="37821"/>
                  </a:lnTo>
                  <a:lnTo>
                    <a:pt x="2821" y="24966"/>
                  </a:lnTo>
                  <a:lnTo>
                    <a:pt x="15313" y="4442"/>
                  </a:lnTo>
                  <a:lnTo>
                    <a:pt x="22388" y="373"/>
                  </a:lnTo>
                  <a:lnTo>
                    <a:pt x="29444" y="0"/>
                  </a:lnTo>
                  <a:lnTo>
                    <a:pt x="43524" y="5825"/>
                  </a:lnTo>
                  <a:lnTo>
                    <a:pt x="99707" y="55662"/>
                  </a:lnTo>
                  <a:lnTo>
                    <a:pt x="115176" y="82128"/>
                  </a:lnTo>
                  <a:lnTo>
                    <a:pt x="115869" y="90768"/>
                  </a:lnTo>
                  <a:lnTo>
                    <a:pt x="110401" y="106607"/>
                  </a:lnTo>
                  <a:lnTo>
                    <a:pt x="97052" y="118326"/>
                  </a:lnTo>
                  <a:lnTo>
                    <a:pt x="59886" y="135382"/>
                  </a:lnTo>
                  <a:lnTo>
                    <a:pt x="45745" y="136575"/>
                  </a:lnTo>
                  <a:lnTo>
                    <a:pt x="29519" y="132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05699" y="4306155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7958" y="174075"/>
                  </a:lnTo>
                  <a:lnTo>
                    <a:pt x="29560" y="236570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32041" y="4548311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734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32041" y="44219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318347" y="4368278"/>
              <a:ext cx="82151" cy="316904"/>
            </a:xfrm>
            <a:custGeom>
              <a:avLst/>
              <a:gdLst/>
              <a:ahLst/>
              <a:cxnLst/>
              <a:rect l="0" t="0" r="0" b="0"/>
              <a:pathLst>
                <a:path w="82151" h="316904">
                  <a:moveTo>
                    <a:pt x="61093" y="316903"/>
                  </a:moveTo>
                  <a:lnTo>
                    <a:pt x="57973" y="274211"/>
                  </a:lnTo>
                  <a:lnTo>
                    <a:pt x="39762" y="211568"/>
                  </a:lnTo>
                  <a:lnTo>
                    <a:pt x="18955" y="148443"/>
                  </a:lnTo>
                  <a:lnTo>
                    <a:pt x="2598" y="86229"/>
                  </a:lnTo>
                  <a:lnTo>
                    <a:pt x="0" y="54504"/>
                  </a:lnTo>
                  <a:lnTo>
                    <a:pt x="5085" y="30265"/>
                  </a:lnTo>
                  <a:lnTo>
                    <a:pt x="9716" y="20526"/>
                  </a:lnTo>
                  <a:lnTo>
                    <a:pt x="24221" y="6585"/>
                  </a:lnTo>
                  <a:lnTo>
                    <a:pt x="33002" y="1230"/>
                  </a:lnTo>
                  <a:lnTo>
                    <a:pt x="42366" y="0"/>
                  </a:lnTo>
                  <a:lnTo>
                    <a:pt x="62128" y="4872"/>
                  </a:lnTo>
                  <a:lnTo>
                    <a:pt x="73251" y="11716"/>
                  </a:lnTo>
                  <a:lnTo>
                    <a:pt x="82150" y="22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05741" y="4516725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31586"/>
                  </a:moveTo>
                  <a:lnTo>
                    <a:pt x="73049" y="20407"/>
                  </a:lnTo>
                  <a:lnTo>
                    <a:pt x="66247" y="18284"/>
                  </a:lnTo>
                  <a:lnTo>
                    <a:pt x="39905" y="173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53140" y="451672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7958" y="61111"/>
                  </a:lnTo>
                  <a:lnTo>
                    <a:pt x="31666" y="98639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63668" y="4516725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84228" y="0"/>
                  </a:moveTo>
                  <a:lnTo>
                    <a:pt x="60509" y="58617"/>
                  </a:lnTo>
                  <a:lnTo>
                    <a:pt x="45791" y="113961"/>
                  </a:lnTo>
                  <a:lnTo>
                    <a:pt x="31618" y="176885"/>
                  </a:lnTo>
                  <a:lnTo>
                    <a:pt x="17554" y="240311"/>
                  </a:lnTo>
                  <a:lnTo>
                    <a:pt x="3120" y="3026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811108" y="4832580"/>
            <a:ext cx="789639" cy="823126"/>
            <a:chOff x="2811108" y="4832580"/>
            <a:chExt cx="789639" cy="823126"/>
          </a:xfrm>
        </p:grpSpPr>
        <p:sp>
          <p:nvSpPr>
            <p:cNvPr id="116" name="Freeform 115"/>
            <p:cNvSpPr/>
            <p:nvPr/>
          </p:nvSpPr>
          <p:spPr>
            <a:xfrm>
              <a:off x="2947979" y="4832580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5589" y="62093"/>
                  </a:lnTo>
                  <a:lnTo>
                    <a:pt x="17958" y="123053"/>
                  </a:lnTo>
                  <a:lnTo>
                    <a:pt x="27028" y="181129"/>
                  </a:lnTo>
                  <a:lnTo>
                    <a:pt x="31405" y="241621"/>
                  </a:lnTo>
                  <a:lnTo>
                    <a:pt x="38421" y="295939"/>
                  </a:lnTo>
                  <a:lnTo>
                    <a:pt x="41385" y="347449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18542" y="4906279"/>
              <a:ext cx="171552" cy="192135"/>
            </a:xfrm>
            <a:custGeom>
              <a:avLst/>
              <a:gdLst/>
              <a:ahLst/>
              <a:cxnLst/>
              <a:rect l="0" t="0" r="0" b="0"/>
              <a:pathLst>
                <a:path w="171552" h="192135">
                  <a:moveTo>
                    <a:pt x="171551" y="168456"/>
                  </a:moveTo>
                  <a:lnTo>
                    <a:pt x="160373" y="157278"/>
                  </a:lnTo>
                  <a:lnTo>
                    <a:pt x="153570" y="155155"/>
                  </a:lnTo>
                  <a:lnTo>
                    <a:pt x="127229" y="157756"/>
                  </a:lnTo>
                  <a:lnTo>
                    <a:pt x="86887" y="172235"/>
                  </a:lnTo>
                  <a:lnTo>
                    <a:pt x="45123" y="191690"/>
                  </a:lnTo>
                  <a:lnTo>
                    <a:pt x="35793" y="192134"/>
                  </a:lnTo>
                  <a:lnTo>
                    <a:pt x="19187" y="186389"/>
                  </a:lnTo>
                  <a:lnTo>
                    <a:pt x="7127" y="169797"/>
                  </a:lnTo>
                  <a:lnTo>
                    <a:pt x="2274" y="158822"/>
                  </a:lnTo>
                  <a:lnTo>
                    <a:pt x="0" y="137268"/>
                  </a:lnTo>
                  <a:lnTo>
                    <a:pt x="5027" y="77045"/>
                  </a:lnTo>
                  <a:lnTo>
                    <a:pt x="29401" y="14332"/>
                  </a:lnTo>
                  <a:lnTo>
                    <a:pt x="346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11108" y="5211057"/>
              <a:ext cx="389556" cy="74250"/>
            </a:xfrm>
            <a:custGeom>
              <a:avLst/>
              <a:gdLst/>
              <a:ahLst/>
              <a:cxnLst/>
              <a:rect l="0" t="0" r="0" b="0"/>
              <a:pathLst>
                <a:path w="389556" h="74250">
                  <a:moveTo>
                    <a:pt x="389555" y="21606"/>
                  </a:moveTo>
                  <a:lnTo>
                    <a:pt x="383966" y="4838"/>
                  </a:lnTo>
                  <a:lnTo>
                    <a:pt x="377640" y="1069"/>
                  </a:lnTo>
                  <a:lnTo>
                    <a:pt x="358133" y="0"/>
                  </a:lnTo>
                  <a:lnTo>
                    <a:pt x="299077" y="8846"/>
                  </a:lnTo>
                  <a:lnTo>
                    <a:pt x="249533" y="19645"/>
                  </a:lnTo>
                  <a:lnTo>
                    <a:pt x="187158" y="40542"/>
                  </a:lnTo>
                  <a:lnTo>
                    <a:pt x="124447" y="56282"/>
                  </a:lnTo>
                  <a:lnTo>
                    <a:pt x="61189" y="54407"/>
                  </a:lnTo>
                  <a:lnTo>
                    <a:pt x="36554" y="56071"/>
                  </a:lnTo>
                  <a:lnTo>
                    <a:pt x="0" y="74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18310" y="5329934"/>
              <a:ext cx="119183" cy="325772"/>
            </a:xfrm>
            <a:custGeom>
              <a:avLst/>
              <a:gdLst/>
              <a:ahLst/>
              <a:cxnLst/>
              <a:rect l="0" t="0" r="0" b="0"/>
              <a:pathLst>
                <a:path w="119183" h="325772">
                  <a:moveTo>
                    <a:pt x="119182" y="81713"/>
                  </a:moveTo>
                  <a:lnTo>
                    <a:pt x="109607" y="105760"/>
                  </a:lnTo>
                  <a:lnTo>
                    <a:pt x="66184" y="161621"/>
                  </a:lnTo>
                  <a:lnTo>
                    <a:pt x="31398" y="218015"/>
                  </a:lnTo>
                  <a:lnTo>
                    <a:pt x="1932" y="271151"/>
                  </a:lnTo>
                  <a:lnTo>
                    <a:pt x="0" y="292250"/>
                  </a:lnTo>
                  <a:lnTo>
                    <a:pt x="1123" y="302790"/>
                  </a:lnTo>
                  <a:lnTo>
                    <a:pt x="5381" y="310986"/>
                  </a:lnTo>
                  <a:lnTo>
                    <a:pt x="19471" y="323212"/>
                  </a:lnTo>
                  <a:lnTo>
                    <a:pt x="28141" y="325771"/>
                  </a:lnTo>
                  <a:lnTo>
                    <a:pt x="47134" y="325494"/>
                  </a:lnTo>
                  <a:lnTo>
                    <a:pt x="77557" y="318761"/>
                  </a:lnTo>
                  <a:lnTo>
                    <a:pt x="85583" y="313445"/>
                  </a:lnTo>
                  <a:lnTo>
                    <a:pt x="97620" y="298179"/>
                  </a:lnTo>
                  <a:lnTo>
                    <a:pt x="110973" y="269854"/>
                  </a:lnTo>
                  <a:lnTo>
                    <a:pt x="116750" y="233645"/>
                  </a:lnTo>
                  <a:lnTo>
                    <a:pt x="111862" y="213190"/>
                  </a:lnTo>
                  <a:lnTo>
                    <a:pt x="69621" y="153634"/>
                  </a:lnTo>
                  <a:lnTo>
                    <a:pt x="52701" y="139805"/>
                  </a:lnTo>
                  <a:lnTo>
                    <a:pt x="18832" y="115805"/>
                  </a:lnTo>
                  <a:lnTo>
                    <a:pt x="2361" y="89865"/>
                  </a:lnTo>
                  <a:lnTo>
                    <a:pt x="191" y="70128"/>
                  </a:lnTo>
                  <a:lnTo>
                    <a:pt x="1250" y="59952"/>
                  </a:lnTo>
                  <a:lnTo>
                    <a:pt x="11786" y="39286"/>
                  </a:lnTo>
                  <a:lnTo>
                    <a:pt x="37448" y="11040"/>
                  </a:lnTo>
                  <a:lnTo>
                    <a:pt x="47145" y="3012"/>
                  </a:lnTo>
                  <a:lnTo>
                    <a:pt x="55950" y="0"/>
                  </a:lnTo>
                  <a:lnTo>
                    <a:pt x="64159" y="332"/>
                  </a:lnTo>
                  <a:lnTo>
                    <a:pt x="87596" y="8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32290" y="5221311"/>
              <a:ext cx="89818" cy="21881"/>
            </a:xfrm>
            <a:custGeom>
              <a:avLst/>
              <a:gdLst/>
              <a:ahLst/>
              <a:cxnLst/>
              <a:rect l="0" t="0" r="0" b="0"/>
              <a:pathLst>
                <a:path w="89818" h="21881">
                  <a:moveTo>
                    <a:pt x="84228" y="21880"/>
                  </a:moveTo>
                  <a:lnTo>
                    <a:pt x="89817" y="5113"/>
                  </a:lnTo>
                  <a:lnTo>
                    <a:pt x="87954" y="1343"/>
                  </a:lnTo>
                  <a:lnTo>
                    <a:pt x="83202" y="0"/>
                  </a:lnTo>
                  <a:lnTo>
                    <a:pt x="25357" y="9084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95461" y="5274777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105285" y="0"/>
                  </a:moveTo>
                  <a:lnTo>
                    <a:pt x="68198" y="34747"/>
                  </a:lnTo>
                  <a:lnTo>
                    <a:pt x="14250" y="6815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832597" y="4713804"/>
            <a:ext cx="604776" cy="926818"/>
            <a:chOff x="3832597" y="4713804"/>
            <a:chExt cx="604776" cy="926818"/>
          </a:xfrm>
        </p:grpSpPr>
        <p:sp>
          <p:nvSpPr>
            <p:cNvPr id="123" name="Freeform 122"/>
            <p:cNvSpPr/>
            <p:nvPr/>
          </p:nvSpPr>
          <p:spPr>
            <a:xfrm>
              <a:off x="4042943" y="4843109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1169" y="49262"/>
                  </a:lnTo>
                  <a:lnTo>
                    <a:pt x="7235" y="99344"/>
                  </a:lnTo>
                  <a:lnTo>
                    <a:pt x="9552" y="151228"/>
                  </a:lnTo>
                  <a:lnTo>
                    <a:pt x="10335" y="205564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69243" y="5137906"/>
              <a:ext cx="242157" cy="43319"/>
            </a:xfrm>
            <a:custGeom>
              <a:avLst/>
              <a:gdLst/>
              <a:ahLst/>
              <a:cxnLst/>
              <a:rect l="0" t="0" r="0" b="0"/>
              <a:pathLst>
                <a:path w="242157" h="43319">
                  <a:moveTo>
                    <a:pt x="242156" y="0"/>
                  </a:moveTo>
                  <a:lnTo>
                    <a:pt x="183539" y="14655"/>
                  </a:lnTo>
                  <a:lnTo>
                    <a:pt x="128195" y="27028"/>
                  </a:lnTo>
                  <a:lnTo>
                    <a:pt x="82698" y="32575"/>
                  </a:lnTo>
                  <a:lnTo>
                    <a:pt x="61711" y="42164"/>
                  </a:lnTo>
                  <a:lnTo>
                    <a:pt x="51669" y="433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52856" y="5264051"/>
              <a:ext cx="221715" cy="285143"/>
            </a:xfrm>
            <a:custGeom>
              <a:avLst/>
              <a:gdLst/>
              <a:ahLst/>
              <a:cxnLst/>
              <a:rect l="0" t="0" r="0" b="0"/>
              <a:pathLst>
                <a:path w="221715" h="285143">
                  <a:moveTo>
                    <a:pt x="615" y="84426"/>
                  </a:moveTo>
                  <a:lnTo>
                    <a:pt x="3735" y="41734"/>
                  </a:lnTo>
                  <a:lnTo>
                    <a:pt x="6204" y="31398"/>
                  </a:lnTo>
                  <a:lnTo>
                    <a:pt x="18307" y="13674"/>
                  </a:lnTo>
                  <a:lnTo>
                    <a:pt x="26448" y="5673"/>
                  </a:lnTo>
                  <a:lnTo>
                    <a:pt x="35384" y="1508"/>
                  </a:lnTo>
                  <a:lnTo>
                    <a:pt x="54673" y="0"/>
                  </a:lnTo>
                  <a:lnTo>
                    <a:pt x="85263" y="5728"/>
                  </a:lnTo>
                  <a:lnTo>
                    <a:pt x="102967" y="17863"/>
                  </a:lnTo>
                  <a:lnTo>
                    <a:pt x="133397" y="48661"/>
                  </a:lnTo>
                  <a:lnTo>
                    <a:pt x="141518" y="72429"/>
                  </a:lnTo>
                  <a:lnTo>
                    <a:pt x="152320" y="124170"/>
                  </a:lnTo>
                  <a:lnTo>
                    <a:pt x="151110" y="163012"/>
                  </a:lnTo>
                  <a:lnTo>
                    <a:pt x="139050" y="215719"/>
                  </a:lnTo>
                  <a:lnTo>
                    <a:pt x="115351" y="251087"/>
                  </a:lnTo>
                  <a:lnTo>
                    <a:pt x="82550" y="280603"/>
                  </a:lnTo>
                  <a:lnTo>
                    <a:pt x="72786" y="284230"/>
                  </a:lnTo>
                  <a:lnTo>
                    <a:pt x="52578" y="285142"/>
                  </a:lnTo>
                  <a:lnTo>
                    <a:pt x="35018" y="278528"/>
                  </a:lnTo>
                  <a:lnTo>
                    <a:pt x="4681" y="255218"/>
                  </a:lnTo>
                  <a:lnTo>
                    <a:pt x="986" y="247420"/>
                  </a:lnTo>
                  <a:lnTo>
                    <a:pt x="0" y="229397"/>
                  </a:lnTo>
                  <a:lnTo>
                    <a:pt x="6022" y="199520"/>
                  </a:lnTo>
                  <a:lnTo>
                    <a:pt x="12409" y="191571"/>
                  </a:lnTo>
                  <a:lnTo>
                    <a:pt x="31983" y="179619"/>
                  </a:lnTo>
                  <a:lnTo>
                    <a:pt x="56280" y="176646"/>
                  </a:lnTo>
                  <a:lnTo>
                    <a:pt x="116610" y="184914"/>
                  </a:lnTo>
                  <a:lnTo>
                    <a:pt x="178006" y="174579"/>
                  </a:lnTo>
                  <a:lnTo>
                    <a:pt x="221714" y="147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32597" y="4713804"/>
              <a:ext cx="604776" cy="926818"/>
            </a:xfrm>
            <a:custGeom>
              <a:avLst/>
              <a:gdLst/>
              <a:ahLst/>
              <a:cxnLst/>
              <a:rect l="0" t="0" r="0" b="0"/>
              <a:pathLst>
                <a:path w="604776" h="926818">
                  <a:moveTo>
                    <a:pt x="84004" y="245118"/>
                  </a:moveTo>
                  <a:lnTo>
                    <a:pt x="44461" y="300777"/>
                  </a:lnTo>
                  <a:lnTo>
                    <a:pt x="17445" y="360375"/>
                  </a:lnTo>
                  <a:lnTo>
                    <a:pt x="3613" y="422260"/>
                  </a:lnTo>
                  <a:lnTo>
                    <a:pt x="534" y="479890"/>
                  </a:lnTo>
                  <a:lnTo>
                    <a:pt x="0" y="533439"/>
                  </a:lnTo>
                  <a:lnTo>
                    <a:pt x="8226" y="596435"/>
                  </a:lnTo>
                  <a:lnTo>
                    <a:pt x="24531" y="654853"/>
                  </a:lnTo>
                  <a:lnTo>
                    <a:pt x="50248" y="711376"/>
                  </a:lnTo>
                  <a:lnTo>
                    <a:pt x="60812" y="736613"/>
                  </a:lnTo>
                  <a:lnTo>
                    <a:pt x="86491" y="769382"/>
                  </a:lnTo>
                  <a:lnTo>
                    <a:pt x="149516" y="832187"/>
                  </a:lnTo>
                  <a:lnTo>
                    <a:pt x="202218" y="873487"/>
                  </a:lnTo>
                  <a:lnTo>
                    <a:pt x="253946" y="901171"/>
                  </a:lnTo>
                  <a:lnTo>
                    <a:pt x="314209" y="921960"/>
                  </a:lnTo>
                  <a:lnTo>
                    <a:pt x="373105" y="926817"/>
                  </a:lnTo>
                  <a:lnTo>
                    <a:pt x="415588" y="919456"/>
                  </a:lnTo>
                  <a:lnTo>
                    <a:pt x="450922" y="901807"/>
                  </a:lnTo>
                  <a:lnTo>
                    <a:pt x="507128" y="851898"/>
                  </a:lnTo>
                  <a:lnTo>
                    <a:pt x="549463" y="791090"/>
                  </a:lnTo>
                  <a:lnTo>
                    <a:pt x="570483" y="735846"/>
                  </a:lnTo>
                  <a:lnTo>
                    <a:pt x="586895" y="686097"/>
                  </a:lnTo>
                  <a:lnTo>
                    <a:pt x="596047" y="634311"/>
                  </a:lnTo>
                  <a:lnTo>
                    <a:pt x="601878" y="578803"/>
                  </a:lnTo>
                  <a:lnTo>
                    <a:pt x="604775" y="521022"/>
                  </a:lnTo>
                  <a:lnTo>
                    <a:pt x="601345" y="469977"/>
                  </a:lnTo>
                  <a:lnTo>
                    <a:pt x="600328" y="422098"/>
                  </a:lnTo>
                  <a:lnTo>
                    <a:pt x="593788" y="367746"/>
                  </a:lnTo>
                  <a:lnTo>
                    <a:pt x="580152" y="313428"/>
                  </a:lnTo>
                  <a:lnTo>
                    <a:pt x="565064" y="258741"/>
                  </a:lnTo>
                  <a:lnTo>
                    <a:pt x="541243" y="205738"/>
                  </a:lnTo>
                  <a:lnTo>
                    <a:pt x="507075" y="150208"/>
                  </a:lnTo>
                  <a:lnTo>
                    <a:pt x="471860" y="99769"/>
                  </a:lnTo>
                  <a:lnTo>
                    <a:pt x="431109" y="58350"/>
                  </a:lnTo>
                  <a:lnTo>
                    <a:pt x="368244" y="21151"/>
                  </a:lnTo>
                  <a:lnTo>
                    <a:pt x="319914" y="3782"/>
                  </a:lnTo>
                  <a:lnTo>
                    <a:pt x="304448" y="0"/>
                  </a:lnTo>
                  <a:lnTo>
                    <a:pt x="274786" y="2036"/>
                  </a:lnTo>
                  <a:lnTo>
                    <a:pt x="223205" y="16818"/>
                  </a:lnTo>
                  <a:lnTo>
                    <a:pt x="184390" y="38653"/>
                  </a:lnTo>
                  <a:lnTo>
                    <a:pt x="146164" y="77473"/>
                  </a:lnTo>
                  <a:lnTo>
                    <a:pt x="94532" y="139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29749" y="73699"/>
            <a:ext cx="3829008" cy="558011"/>
            <a:chOff x="329749" y="73699"/>
            <a:chExt cx="3829008" cy="558011"/>
          </a:xfrm>
        </p:grpSpPr>
        <p:sp>
          <p:nvSpPr>
            <p:cNvPr id="2" name="Freeform 1"/>
            <p:cNvSpPr/>
            <p:nvPr/>
          </p:nvSpPr>
          <p:spPr>
            <a:xfrm>
              <a:off x="329749" y="136870"/>
              <a:ext cx="309748" cy="417047"/>
            </a:xfrm>
            <a:custGeom>
              <a:avLst/>
              <a:gdLst/>
              <a:ahLst/>
              <a:cxnLst/>
              <a:rect l="0" t="0" r="0" b="0"/>
              <a:pathLst>
                <a:path w="309748" h="417047">
                  <a:moveTo>
                    <a:pt x="28219" y="52642"/>
                  </a:moveTo>
                  <a:lnTo>
                    <a:pt x="17041" y="63821"/>
                  </a:lnTo>
                  <a:lnTo>
                    <a:pt x="10089" y="104308"/>
                  </a:lnTo>
                  <a:lnTo>
                    <a:pt x="6571" y="165230"/>
                  </a:lnTo>
                  <a:lnTo>
                    <a:pt x="98" y="214033"/>
                  </a:lnTo>
                  <a:lnTo>
                    <a:pt x="0" y="257480"/>
                  </a:lnTo>
                  <a:lnTo>
                    <a:pt x="20488" y="320689"/>
                  </a:lnTo>
                  <a:lnTo>
                    <a:pt x="43503" y="366203"/>
                  </a:lnTo>
                  <a:lnTo>
                    <a:pt x="77516" y="406338"/>
                  </a:lnTo>
                  <a:lnTo>
                    <a:pt x="97702" y="414561"/>
                  </a:lnTo>
                  <a:lnTo>
                    <a:pt x="121102" y="417046"/>
                  </a:lnTo>
                  <a:lnTo>
                    <a:pt x="143200" y="414251"/>
                  </a:lnTo>
                  <a:lnTo>
                    <a:pt x="175372" y="400511"/>
                  </a:lnTo>
                  <a:lnTo>
                    <a:pt x="216514" y="366502"/>
                  </a:lnTo>
                  <a:lnTo>
                    <a:pt x="239728" y="336321"/>
                  </a:lnTo>
                  <a:lnTo>
                    <a:pt x="273734" y="273013"/>
                  </a:lnTo>
                  <a:lnTo>
                    <a:pt x="296341" y="215799"/>
                  </a:lnTo>
                  <a:lnTo>
                    <a:pt x="307184" y="177024"/>
                  </a:lnTo>
                  <a:lnTo>
                    <a:pt x="309747" y="124981"/>
                  </a:lnTo>
                  <a:lnTo>
                    <a:pt x="303845" y="64289"/>
                  </a:lnTo>
                  <a:lnTo>
                    <a:pt x="299399" y="27627"/>
                  </a:lnTo>
                  <a:lnTo>
                    <a:pt x="2914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1181" y="1263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6344" y="339538"/>
              <a:ext cx="166993" cy="162659"/>
            </a:xfrm>
            <a:custGeom>
              <a:avLst/>
              <a:gdLst/>
              <a:ahLst/>
              <a:cxnLst/>
              <a:rect l="0" t="0" r="0" b="0"/>
              <a:pathLst>
                <a:path w="166993" h="162659">
                  <a:moveTo>
                    <a:pt x="9065" y="7902"/>
                  </a:moveTo>
                  <a:lnTo>
                    <a:pt x="9065" y="66519"/>
                  </a:lnTo>
                  <a:lnTo>
                    <a:pt x="9065" y="127928"/>
                  </a:lnTo>
                  <a:lnTo>
                    <a:pt x="9065" y="162658"/>
                  </a:lnTo>
                  <a:lnTo>
                    <a:pt x="7895" y="148642"/>
                  </a:lnTo>
                  <a:lnTo>
                    <a:pt x="0" y="96192"/>
                  </a:lnTo>
                  <a:lnTo>
                    <a:pt x="4559" y="61748"/>
                  </a:lnTo>
                  <a:lnTo>
                    <a:pt x="18908" y="29316"/>
                  </a:lnTo>
                  <a:lnTo>
                    <a:pt x="43567" y="3068"/>
                  </a:lnTo>
                  <a:lnTo>
                    <a:pt x="51953" y="0"/>
                  </a:lnTo>
                  <a:lnTo>
                    <a:pt x="59884" y="294"/>
                  </a:lnTo>
                  <a:lnTo>
                    <a:pt x="95012" y="17578"/>
                  </a:lnTo>
                  <a:lnTo>
                    <a:pt x="119799" y="47943"/>
                  </a:lnTo>
                  <a:lnTo>
                    <a:pt x="144804" y="102385"/>
                  </a:lnTo>
                  <a:lnTo>
                    <a:pt x="166992" y="155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73699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1410" y="172521"/>
                  </a:lnTo>
                  <a:lnTo>
                    <a:pt x="18849" y="224772"/>
                  </a:lnTo>
                  <a:lnTo>
                    <a:pt x="27292" y="277299"/>
                  </a:lnTo>
                  <a:lnTo>
                    <a:pt x="30314" y="329907"/>
                  </a:lnTo>
                  <a:lnTo>
                    <a:pt x="34454" y="390727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38955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6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13687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9191" y="14739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20" y="60384"/>
                  </a:lnTo>
                  <a:lnTo>
                    <a:pt x="11453" y="121227"/>
                  </a:lnTo>
                  <a:lnTo>
                    <a:pt x="16789" y="165013"/>
                  </a:lnTo>
                  <a:lnTo>
                    <a:pt x="19792" y="221379"/>
                  </a:lnTo>
                  <a:lnTo>
                    <a:pt x="20807" y="282939"/>
                  </a:lnTo>
                  <a:lnTo>
                    <a:pt x="21008" y="34574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22085" y="242155"/>
              <a:ext cx="115035" cy="252685"/>
            </a:xfrm>
            <a:custGeom>
              <a:avLst/>
              <a:gdLst/>
              <a:ahLst/>
              <a:cxnLst/>
              <a:rect l="0" t="0" r="0" b="0"/>
              <a:pathLst>
                <a:path w="115035" h="252685">
                  <a:moveTo>
                    <a:pt x="93977" y="0"/>
                  </a:moveTo>
                  <a:lnTo>
                    <a:pt x="75996" y="24047"/>
                  </a:lnTo>
                  <a:lnTo>
                    <a:pt x="26859" y="65465"/>
                  </a:lnTo>
                  <a:lnTo>
                    <a:pt x="7995" y="75109"/>
                  </a:lnTo>
                  <a:lnTo>
                    <a:pt x="2730" y="82828"/>
                  </a:lnTo>
                  <a:lnTo>
                    <a:pt x="0" y="103883"/>
                  </a:lnTo>
                  <a:lnTo>
                    <a:pt x="5806" y="122599"/>
                  </a:lnTo>
                  <a:lnTo>
                    <a:pt x="36352" y="168180"/>
                  </a:lnTo>
                  <a:lnTo>
                    <a:pt x="93377" y="229210"/>
                  </a:lnTo>
                  <a:lnTo>
                    <a:pt x="11503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44349" y="261656"/>
              <a:ext cx="121232" cy="243712"/>
            </a:xfrm>
            <a:custGeom>
              <a:avLst/>
              <a:gdLst/>
              <a:ahLst/>
              <a:cxnLst/>
              <a:rect l="0" t="0" r="0" b="0"/>
              <a:pathLst>
                <a:path w="121232" h="243712">
                  <a:moveTo>
                    <a:pt x="24355" y="106841"/>
                  </a:moveTo>
                  <a:lnTo>
                    <a:pt x="41123" y="118019"/>
                  </a:lnTo>
                  <a:lnTo>
                    <a:pt x="48402" y="118973"/>
                  </a:lnTo>
                  <a:lnTo>
                    <a:pt x="62729" y="113793"/>
                  </a:lnTo>
                  <a:lnTo>
                    <a:pt x="105053" y="78143"/>
                  </a:lnTo>
                  <a:lnTo>
                    <a:pt x="120535" y="46345"/>
                  </a:lnTo>
                  <a:lnTo>
                    <a:pt x="121231" y="36095"/>
                  </a:lnTo>
                  <a:lnTo>
                    <a:pt x="115764" y="18466"/>
                  </a:lnTo>
                  <a:lnTo>
                    <a:pt x="102416" y="5952"/>
                  </a:lnTo>
                  <a:lnTo>
                    <a:pt x="93943" y="977"/>
                  </a:lnTo>
                  <a:lnTo>
                    <a:pt x="84785" y="0"/>
                  </a:lnTo>
                  <a:lnTo>
                    <a:pt x="65251" y="5154"/>
                  </a:lnTo>
                  <a:lnTo>
                    <a:pt x="40112" y="21209"/>
                  </a:lnTo>
                  <a:lnTo>
                    <a:pt x="17845" y="46374"/>
                  </a:lnTo>
                  <a:lnTo>
                    <a:pt x="2019" y="76057"/>
                  </a:lnTo>
                  <a:lnTo>
                    <a:pt x="0" y="99788"/>
                  </a:lnTo>
                  <a:lnTo>
                    <a:pt x="8236" y="147562"/>
                  </a:lnTo>
                  <a:lnTo>
                    <a:pt x="23349" y="180128"/>
                  </a:lnTo>
                  <a:lnTo>
                    <a:pt x="39116" y="195175"/>
                  </a:lnTo>
                  <a:lnTo>
                    <a:pt x="48234" y="200825"/>
                  </a:lnTo>
                  <a:lnTo>
                    <a:pt x="54312" y="208102"/>
                  </a:lnTo>
                  <a:lnTo>
                    <a:pt x="66469" y="243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35808" y="158903"/>
              <a:ext cx="282469" cy="346465"/>
            </a:xfrm>
            <a:custGeom>
              <a:avLst/>
              <a:gdLst/>
              <a:ahLst/>
              <a:cxnLst/>
              <a:rect l="0" t="0" r="0" b="0"/>
              <a:pathLst>
                <a:path w="282469" h="346465">
                  <a:moveTo>
                    <a:pt x="96150" y="346464"/>
                  </a:moveTo>
                  <a:lnTo>
                    <a:pt x="87817" y="308986"/>
                  </a:lnTo>
                  <a:lnTo>
                    <a:pt x="80466" y="257563"/>
                  </a:lnTo>
                  <a:lnTo>
                    <a:pt x="56015" y="196717"/>
                  </a:lnTo>
                  <a:lnTo>
                    <a:pt x="36749" y="136972"/>
                  </a:lnTo>
                  <a:lnTo>
                    <a:pt x="14285" y="73988"/>
                  </a:lnTo>
                  <a:lnTo>
                    <a:pt x="2834" y="57298"/>
                  </a:lnTo>
                  <a:lnTo>
                    <a:pt x="14" y="48402"/>
                  </a:lnTo>
                  <a:lnTo>
                    <a:pt x="0" y="29158"/>
                  </a:lnTo>
                  <a:lnTo>
                    <a:pt x="10133" y="12027"/>
                  </a:lnTo>
                  <a:lnTo>
                    <a:pt x="17748" y="4183"/>
                  </a:lnTo>
                  <a:lnTo>
                    <a:pt x="28674" y="124"/>
                  </a:lnTo>
                  <a:lnTo>
                    <a:pt x="69658" y="0"/>
                  </a:lnTo>
                  <a:lnTo>
                    <a:pt x="127020" y="13653"/>
                  </a:lnTo>
                  <a:lnTo>
                    <a:pt x="188617" y="42140"/>
                  </a:lnTo>
                  <a:lnTo>
                    <a:pt x="209776" y="56791"/>
                  </a:lnTo>
                  <a:lnTo>
                    <a:pt x="255407" y="110573"/>
                  </a:lnTo>
                  <a:lnTo>
                    <a:pt x="274879" y="145159"/>
                  </a:lnTo>
                  <a:lnTo>
                    <a:pt x="282468" y="188812"/>
                  </a:lnTo>
                  <a:lnTo>
                    <a:pt x="279127" y="227613"/>
                  </a:lnTo>
                  <a:lnTo>
                    <a:pt x="265139" y="261336"/>
                  </a:lnTo>
                  <a:lnTo>
                    <a:pt x="240588" y="287966"/>
                  </a:lnTo>
                  <a:lnTo>
                    <a:pt x="211086" y="305085"/>
                  </a:lnTo>
                  <a:lnTo>
                    <a:pt x="151898" y="321922"/>
                  </a:lnTo>
                  <a:lnTo>
                    <a:pt x="138264" y="325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6872" y="292714"/>
              <a:ext cx="117876" cy="172271"/>
            </a:xfrm>
            <a:custGeom>
              <a:avLst/>
              <a:gdLst/>
              <a:ahLst/>
              <a:cxnLst/>
              <a:rect l="0" t="0" r="0" b="0"/>
              <a:pathLst>
                <a:path w="117876" h="172271">
                  <a:moveTo>
                    <a:pt x="27770" y="75783"/>
                  </a:moveTo>
                  <a:lnTo>
                    <a:pt x="33359" y="92551"/>
                  </a:lnTo>
                  <a:lnTo>
                    <a:pt x="38515" y="95150"/>
                  </a:lnTo>
                  <a:lnTo>
                    <a:pt x="45462" y="94544"/>
                  </a:lnTo>
                  <a:lnTo>
                    <a:pt x="90715" y="77820"/>
                  </a:lnTo>
                  <a:lnTo>
                    <a:pt x="106828" y="66550"/>
                  </a:lnTo>
                  <a:lnTo>
                    <a:pt x="115550" y="47503"/>
                  </a:lnTo>
                  <a:lnTo>
                    <a:pt x="117875" y="35872"/>
                  </a:lnTo>
                  <a:lnTo>
                    <a:pt x="115916" y="26949"/>
                  </a:lnTo>
                  <a:lnTo>
                    <a:pt x="111101" y="19830"/>
                  </a:lnTo>
                  <a:lnTo>
                    <a:pt x="95222" y="8801"/>
                  </a:lnTo>
                  <a:lnTo>
                    <a:pt x="72566" y="0"/>
                  </a:lnTo>
                  <a:lnTo>
                    <a:pt x="46900" y="1547"/>
                  </a:lnTo>
                  <a:lnTo>
                    <a:pt x="33504" y="5236"/>
                  </a:lnTo>
                  <a:lnTo>
                    <a:pt x="23404" y="12374"/>
                  </a:lnTo>
                  <a:lnTo>
                    <a:pt x="9062" y="32783"/>
                  </a:lnTo>
                  <a:lnTo>
                    <a:pt x="0" y="76170"/>
                  </a:lnTo>
                  <a:lnTo>
                    <a:pt x="2904" y="114892"/>
                  </a:lnTo>
                  <a:lnTo>
                    <a:pt x="16763" y="148592"/>
                  </a:lnTo>
                  <a:lnTo>
                    <a:pt x="32237" y="163905"/>
                  </a:lnTo>
                  <a:lnTo>
                    <a:pt x="41276" y="169626"/>
                  </a:lnTo>
                  <a:lnTo>
                    <a:pt x="49642" y="172270"/>
                  </a:lnTo>
                  <a:lnTo>
                    <a:pt x="80413" y="17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2976" y="316006"/>
              <a:ext cx="135408" cy="169692"/>
            </a:xfrm>
            <a:custGeom>
              <a:avLst/>
              <a:gdLst/>
              <a:ahLst/>
              <a:cxnLst/>
              <a:rect l="0" t="0" r="0" b="0"/>
              <a:pathLst>
                <a:path w="135408" h="169692">
                  <a:moveTo>
                    <a:pt x="9065" y="41962"/>
                  </a:moveTo>
                  <a:lnTo>
                    <a:pt x="5946" y="84654"/>
                  </a:lnTo>
                  <a:lnTo>
                    <a:pt x="0" y="131894"/>
                  </a:lnTo>
                  <a:lnTo>
                    <a:pt x="4559" y="166875"/>
                  </a:lnTo>
                  <a:lnTo>
                    <a:pt x="6061" y="169691"/>
                  </a:lnTo>
                  <a:lnTo>
                    <a:pt x="7063" y="166889"/>
                  </a:lnTo>
                  <a:lnTo>
                    <a:pt x="8801" y="107807"/>
                  </a:lnTo>
                  <a:lnTo>
                    <a:pt x="12133" y="47343"/>
                  </a:lnTo>
                  <a:lnTo>
                    <a:pt x="18617" y="24467"/>
                  </a:lnTo>
                  <a:lnTo>
                    <a:pt x="29298" y="6500"/>
                  </a:lnTo>
                  <a:lnTo>
                    <a:pt x="36592" y="1943"/>
                  </a:lnTo>
                  <a:lnTo>
                    <a:pt x="54054" y="0"/>
                  </a:lnTo>
                  <a:lnTo>
                    <a:pt x="70394" y="6155"/>
                  </a:lnTo>
                  <a:lnTo>
                    <a:pt x="78027" y="11072"/>
                  </a:lnTo>
                  <a:lnTo>
                    <a:pt x="89628" y="25894"/>
                  </a:lnTo>
                  <a:lnTo>
                    <a:pt x="114028" y="87634"/>
                  </a:lnTo>
                  <a:lnTo>
                    <a:pt x="124620" y="147716"/>
                  </a:lnTo>
                  <a:lnTo>
                    <a:pt x="127045" y="149899"/>
                  </a:lnTo>
                  <a:lnTo>
                    <a:pt x="135407" y="147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2708" y="273740"/>
              <a:ext cx="153889" cy="199056"/>
            </a:xfrm>
            <a:custGeom>
              <a:avLst/>
              <a:gdLst/>
              <a:ahLst/>
              <a:cxnLst/>
              <a:rect l="0" t="0" r="0" b="0"/>
              <a:pathLst>
                <a:path w="153889" h="199056">
                  <a:moveTo>
                    <a:pt x="92017" y="31586"/>
                  </a:moveTo>
                  <a:lnTo>
                    <a:pt x="69660" y="31586"/>
                  </a:lnTo>
                  <a:lnTo>
                    <a:pt x="52445" y="37825"/>
                  </a:lnTo>
                  <a:lnTo>
                    <a:pt x="36995" y="49567"/>
                  </a:lnTo>
                  <a:lnTo>
                    <a:pt x="16312" y="75908"/>
                  </a:lnTo>
                  <a:lnTo>
                    <a:pt x="3425" y="107110"/>
                  </a:lnTo>
                  <a:lnTo>
                    <a:pt x="0" y="132222"/>
                  </a:lnTo>
                  <a:lnTo>
                    <a:pt x="4717" y="152742"/>
                  </a:lnTo>
                  <a:lnTo>
                    <a:pt x="21220" y="190569"/>
                  </a:lnTo>
                  <a:lnTo>
                    <a:pt x="29611" y="196066"/>
                  </a:lnTo>
                  <a:lnTo>
                    <a:pt x="54533" y="199055"/>
                  </a:lnTo>
                  <a:lnTo>
                    <a:pt x="90269" y="194160"/>
                  </a:lnTo>
                  <a:lnTo>
                    <a:pt x="117495" y="179712"/>
                  </a:lnTo>
                  <a:lnTo>
                    <a:pt x="140380" y="155024"/>
                  </a:lnTo>
                  <a:lnTo>
                    <a:pt x="148607" y="132461"/>
                  </a:lnTo>
                  <a:lnTo>
                    <a:pt x="153888" y="79848"/>
                  </a:lnTo>
                  <a:lnTo>
                    <a:pt x="148371" y="58495"/>
                  </a:lnTo>
                  <a:lnTo>
                    <a:pt x="113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9481" y="282929"/>
              <a:ext cx="263214" cy="180325"/>
            </a:xfrm>
            <a:custGeom>
              <a:avLst/>
              <a:gdLst/>
              <a:ahLst/>
              <a:cxnLst/>
              <a:rect l="0" t="0" r="0" b="0"/>
              <a:pathLst>
                <a:path w="263214" h="180325">
                  <a:moveTo>
                    <a:pt x="0" y="75039"/>
                  </a:moveTo>
                  <a:lnTo>
                    <a:pt x="15641" y="93020"/>
                  </a:lnTo>
                  <a:lnTo>
                    <a:pt x="40434" y="133603"/>
                  </a:lnTo>
                  <a:lnTo>
                    <a:pt x="43334" y="135139"/>
                  </a:lnTo>
                  <a:lnTo>
                    <a:pt x="44097" y="132653"/>
                  </a:lnTo>
                  <a:lnTo>
                    <a:pt x="33955" y="77917"/>
                  </a:lnTo>
                  <a:lnTo>
                    <a:pt x="34978" y="50582"/>
                  </a:lnTo>
                  <a:lnTo>
                    <a:pt x="43232" y="30634"/>
                  </a:lnTo>
                  <a:lnTo>
                    <a:pt x="49879" y="25549"/>
                  </a:lnTo>
                  <a:lnTo>
                    <a:pt x="57819" y="23328"/>
                  </a:lnTo>
                  <a:lnTo>
                    <a:pt x="66622" y="23018"/>
                  </a:lnTo>
                  <a:lnTo>
                    <a:pt x="74831" y="26320"/>
                  </a:lnTo>
                  <a:lnTo>
                    <a:pt x="111991" y="60825"/>
                  </a:lnTo>
                  <a:lnTo>
                    <a:pt x="129573" y="90429"/>
                  </a:lnTo>
                  <a:lnTo>
                    <a:pt x="129666" y="88809"/>
                  </a:lnTo>
                  <a:lnTo>
                    <a:pt x="126999" y="49813"/>
                  </a:lnTo>
                  <a:lnTo>
                    <a:pt x="132873" y="28343"/>
                  </a:lnTo>
                  <a:lnTo>
                    <a:pt x="137715" y="19342"/>
                  </a:lnTo>
                  <a:lnTo>
                    <a:pt x="152454" y="6221"/>
                  </a:lnTo>
                  <a:lnTo>
                    <a:pt x="161298" y="1085"/>
                  </a:lnTo>
                  <a:lnTo>
                    <a:pt x="170703" y="0"/>
                  </a:lnTo>
                  <a:lnTo>
                    <a:pt x="190512" y="5034"/>
                  </a:lnTo>
                  <a:lnTo>
                    <a:pt x="215805" y="21022"/>
                  </a:lnTo>
                  <a:lnTo>
                    <a:pt x="227715" y="36994"/>
                  </a:lnTo>
                  <a:lnTo>
                    <a:pt x="252341" y="96454"/>
                  </a:lnTo>
                  <a:lnTo>
                    <a:pt x="259992" y="130907"/>
                  </a:lnTo>
                  <a:lnTo>
                    <a:pt x="263213" y="180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0804" y="347440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2207" y="284845"/>
              <a:ext cx="136871" cy="188938"/>
            </a:xfrm>
            <a:custGeom>
              <a:avLst/>
              <a:gdLst/>
              <a:ahLst/>
              <a:cxnLst/>
              <a:rect l="0" t="0" r="0" b="0"/>
              <a:pathLst>
                <a:path w="136871" h="188938">
                  <a:moveTo>
                    <a:pt x="0" y="94180"/>
                  </a:moveTo>
                  <a:lnTo>
                    <a:pt x="14654" y="147208"/>
                  </a:lnTo>
                  <a:lnTo>
                    <a:pt x="16788" y="149419"/>
                  </a:lnTo>
                  <a:lnTo>
                    <a:pt x="18211" y="146214"/>
                  </a:lnTo>
                  <a:lnTo>
                    <a:pt x="18622" y="130175"/>
                  </a:lnTo>
                  <a:lnTo>
                    <a:pt x="6236" y="68346"/>
                  </a:lnTo>
                  <a:lnTo>
                    <a:pt x="7437" y="27124"/>
                  </a:lnTo>
                  <a:lnTo>
                    <a:pt x="11977" y="16721"/>
                  </a:lnTo>
                  <a:lnTo>
                    <a:pt x="26380" y="2042"/>
                  </a:lnTo>
                  <a:lnTo>
                    <a:pt x="35134" y="0"/>
                  </a:lnTo>
                  <a:lnTo>
                    <a:pt x="54220" y="3969"/>
                  </a:lnTo>
                  <a:lnTo>
                    <a:pt x="71281" y="16652"/>
                  </a:lnTo>
                  <a:lnTo>
                    <a:pt x="101298" y="53390"/>
                  </a:lnTo>
                  <a:lnTo>
                    <a:pt x="125355" y="113216"/>
                  </a:lnTo>
                  <a:lnTo>
                    <a:pt x="133458" y="149344"/>
                  </a:lnTo>
                  <a:lnTo>
                    <a:pt x="136870" y="188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7335" y="294600"/>
              <a:ext cx="216541" cy="168842"/>
            </a:xfrm>
            <a:custGeom>
              <a:avLst/>
              <a:gdLst/>
              <a:ahLst/>
              <a:cxnLst/>
              <a:rect l="0" t="0" r="0" b="0"/>
              <a:pathLst>
                <a:path w="216541" h="168842">
                  <a:moveTo>
                    <a:pt x="100727" y="84425"/>
                  </a:moveTo>
                  <a:lnTo>
                    <a:pt x="86154" y="41734"/>
                  </a:lnTo>
                  <a:lnTo>
                    <a:pt x="73193" y="22168"/>
                  </a:lnTo>
                  <a:lnTo>
                    <a:pt x="55734" y="5673"/>
                  </a:lnTo>
                  <a:lnTo>
                    <a:pt x="46165" y="1508"/>
                  </a:lnTo>
                  <a:lnTo>
                    <a:pt x="26174" y="0"/>
                  </a:lnTo>
                  <a:lnTo>
                    <a:pt x="18270" y="3575"/>
                  </a:lnTo>
                  <a:lnTo>
                    <a:pt x="6367" y="16907"/>
                  </a:lnTo>
                  <a:lnTo>
                    <a:pt x="298" y="37649"/>
                  </a:lnTo>
                  <a:lnTo>
                    <a:pt x="0" y="81874"/>
                  </a:lnTo>
                  <a:lnTo>
                    <a:pt x="5657" y="114877"/>
                  </a:lnTo>
                  <a:lnTo>
                    <a:pt x="21995" y="146611"/>
                  </a:lnTo>
                  <a:lnTo>
                    <a:pt x="34929" y="163146"/>
                  </a:lnTo>
                  <a:lnTo>
                    <a:pt x="42824" y="167321"/>
                  </a:lnTo>
                  <a:lnTo>
                    <a:pt x="60954" y="168841"/>
                  </a:lnTo>
                  <a:lnTo>
                    <a:pt x="68363" y="165269"/>
                  </a:lnTo>
                  <a:lnTo>
                    <a:pt x="79714" y="151942"/>
                  </a:lnTo>
                  <a:lnTo>
                    <a:pt x="92681" y="124707"/>
                  </a:lnTo>
                  <a:lnTo>
                    <a:pt x="94031" y="104668"/>
                  </a:lnTo>
                  <a:lnTo>
                    <a:pt x="92754" y="94411"/>
                  </a:lnTo>
                  <a:lnTo>
                    <a:pt x="94242" y="91083"/>
                  </a:lnTo>
                  <a:lnTo>
                    <a:pt x="97573" y="92373"/>
                  </a:lnTo>
                  <a:lnTo>
                    <a:pt x="145352" y="139613"/>
                  </a:lnTo>
                  <a:lnTo>
                    <a:pt x="156213" y="144614"/>
                  </a:lnTo>
                  <a:lnTo>
                    <a:pt x="180760" y="147051"/>
                  </a:lnTo>
                  <a:lnTo>
                    <a:pt x="197908" y="144234"/>
                  </a:lnTo>
                  <a:lnTo>
                    <a:pt x="216540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0452" y="115813"/>
              <a:ext cx="37652" cy="368498"/>
            </a:xfrm>
            <a:custGeom>
              <a:avLst/>
              <a:gdLst/>
              <a:ahLst/>
              <a:cxnLst/>
              <a:rect l="0" t="0" r="0" b="0"/>
              <a:pathLst>
                <a:path w="37652" h="368498">
                  <a:moveTo>
                    <a:pt x="6066" y="0"/>
                  </a:moveTo>
                  <a:lnTo>
                    <a:pt x="0" y="43197"/>
                  </a:lnTo>
                  <a:lnTo>
                    <a:pt x="4919" y="94687"/>
                  </a:lnTo>
                  <a:lnTo>
                    <a:pt x="13941" y="157784"/>
                  </a:lnTo>
                  <a:lnTo>
                    <a:pt x="18927" y="217936"/>
                  </a:lnTo>
                  <a:lnTo>
                    <a:pt x="24695" y="269684"/>
                  </a:lnTo>
                  <a:lnTo>
                    <a:pt x="26643" y="329092"/>
                  </a:lnTo>
                  <a:lnTo>
                    <a:pt x="30029" y="348254"/>
                  </a:lnTo>
                  <a:lnTo>
                    <a:pt x="3765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239493"/>
              <a:ext cx="221100" cy="34248"/>
            </a:xfrm>
            <a:custGeom>
              <a:avLst/>
              <a:gdLst/>
              <a:ahLst/>
              <a:cxnLst/>
              <a:rect l="0" t="0" r="0" b="0"/>
              <a:pathLst>
                <a:path w="221100" h="34248">
                  <a:moveTo>
                    <a:pt x="221099" y="23719"/>
                  </a:moveTo>
                  <a:lnTo>
                    <a:pt x="209920" y="12541"/>
                  </a:lnTo>
                  <a:lnTo>
                    <a:pt x="175023" y="0"/>
                  </a:lnTo>
                  <a:lnTo>
                    <a:pt x="147198" y="1869"/>
                  </a:lnTo>
                  <a:lnTo>
                    <a:pt x="85618" y="16543"/>
                  </a:lnTo>
                  <a:lnTo>
                    <a:pt x="22978" y="29537"/>
                  </a:lnTo>
                  <a:lnTo>
                    <a:pt x="0" y="34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68263" y="315854"/>
              <a:ext cx="129784" cy="149048"/>
            </a:xfrm>
            <a:custGeom>
              <a:avLst/>
              <a:gdLst/>
              <a:ahLst/>
              <a:cxnLst/>
              <a:rect l="0" t="0" r="0" b="0"/>
              <a:pathLst>
                <a:path w="129784" h="149048">
                  <a:moveTo>
                    <a:pt x="90410" y="42114"/>
                  </a:moveTo>
                  <a:lnTo>
                    <a:pt x="84821" y="25347"/>
                  </a:lnTo>
                  <a:lnTo>
                    <a:pt x="78495" y="19238"/>
                  </a:lnTo>
                  <a:lnTo>
                    <a:pt x="58988" y="9330"/>
                  </a:lnTo>
                  <a:lnTo>
                    <a:pt x="49575" y="8560"/>
                  </a:lnTo>
                  <a:lnTo>
                    <a:pt x="32877" y="13943"/>
                  </a:lnTo>
                  <a:lnTo>
                    <a:pt x="10322" y="35717"/>
                  </a:lnTo>
                  <a:lnTo>
                    <a:pt x="2173" y="57599"/>
                  </a:lnTo>
                  <a:lnTo>
                    <a:pt x="0" y="69985"/>
                  </a:lnTo>
                  <a:lnTo>
                    <a:pt x="3824" y="93106"/>
                  </a:lnTo>
                  <a:lnTo>
                    <a:pt x="14493" y="113910"/>
                  </a:lnTo>
                  <a:lnTo>
                    <a:pt x="30933" y="130956"/>
                  </a:lnTo>
                  <a:lnTo>
                    <a:pt x="59919" y="148116"/>
                  </a:lnTo>
                  <a:lnTo>
                    <a:pt x="68913" y="149047"/>
                  </a:lnTo>
                  <a:lnTo>
                    <a:pt x="85145" y="143842"/>
                  </a:lnTo>
                  <a:lnTo>
                    <a:pt x="107437" y="122169"/>
                  </a:lnTo>
                  <a:lnTo>
                    <a:pt x="123271" y="93520"/>
                  </a:lnTo>
                  <a:lnTo>
                    <a:pt x="129783" y="57216"/>
                  </a:lnTo>
                  <a:lnTo>
                    <a:pt x="125067" y="33618"/>
                  </a:lnTo>
                  <a:lnTo>
                    <a:pt x="116342" y="14942"/>
                  </a:lnTo>
                  <a:lnTo>
                    <a:pt x="100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3430" y="305157"/>
              <a:ext cx="105286" cy="160802"/>
            </a:xfrm>
            <a:custGeom>
              <a:avLst/>
              <a:gdLst/>
              <a:ahLst/>
              <a:cxnLst/>
              <a:rect l="0" t="0" r="0" b="0"/>
              <a:pathLst>
                <a:path w="105286" h="160802">
                  <a:moveTo>
                    <a:pt x="0" y="84397"/>
                  </a:moveTo>
                  <a:lnTo>
                    <a:pt x="30112" y="109613"/>
                  </a:lnTo>
                  <a:lnTo>
                    <a:pt x="50965" y="148390"/>
                  </a:lnTo>
                  <a:lnTo>
                    <a:pt x="55033" y="158644"/>
                  </a:lnTo>
                  <a:lnTo>
                    <a:pt x="56576" y="160801"/>
                  </a:lnTo>
                  <a:lnTo>
                    <a:pt x="53158" y="142650"/>
                  </a:lnTo>
                  <a:lnTo>
                    <a:pt x="34832" y="83965"/>
                  </a:lnTo>
                  <a:lnTo>
                    <a:pt x="26828" y="52683"/>
                  </a:lnTo>
                  <a:lnTo>
                    <a:pt x="28691" y="31698"/>
                  </a:lnTo>
                  <a:lnTo>
                    <a:pt x="39657" y="13792"/>
                  </a:lnTo>
                  <a:lnTo>
                    <a:pt x="47495" y="5741"/>
                  </a:lnTo>
                  <a:lnTo>
                    <a:pt x="56230" y="1544"/>
                  </a:lnTo>
                  <a:lnTo>
                    <a:pt x="75294" y="0"/>
                  </a:lnTo>
                  <a:lnTo>
                    <a:pt x="89226" y="3214"/>
                  </a:lnTo>
                  <a:lnTo>
                    <a:pt x="105285" y="10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31484" y="252683"/>
              <a:ext cx="127022" cy="195472"/>
            </a:xfrm>
            <a:custGeom>
              <a:avLst/>
              <a:gdLst/>
              <a:ahLst/>
              <a:cxnLst/>
              <a:rect l="0" t="0" r="0" b="0"/>
              <a:pathLst>
                <a:path w="127022" h="195472">
                  <a:moveTo>
                    <a:pt x="85158" y="0"/>
                  </a:moveTo>
                  <a:lnTo>
                    <a:pt x="67177" y="15642"/>
                  </a:lnTo>
                  <a:lnTo>
                    <a:pt x="21006" y="40434"/>
                  </a:lnTo>
                  <a:lnTo>
                    <a:pt x="6733" y="56575"/>
                  </a:lnTo>
                  <a:lnTo>
                    <a:pt x="1289" y="65793"/>
                  </a:lnTo>
                  <a:lnTo>
                    <a:pt x="0" y="74278"/>
                  </a:lnTo>
                  <a:lnTo>
                    <a:pt x="1480" y="82274"/>
                  </a:lnTo>
                  <a:lnTo>
                    <a:pt x="4806" y="89944"/>
                  </a:lnTo>
                  <a:lnTo>
                    <a:pt x="11703" y="95058"/>
                  </a:lnTo>
                  <a:lnTo>
                    <a:pt x="63902" y="115117"/>
                  </a:lnTo>
                  <a:lnTo>
                    <a:pt x="111072" y="142106"/>
                  </a:lnTo>
                  <a:lnTo>
                    <a:pt x="125141" y="160255"/>
                  </a:lnTo>
                  <a:lnTo>
                    <a:pt x="127021" y="168838"/>
                  </a:lnTo>
                  <a:lnTo>
                    <a:pt x="125935" y="176899"/>
                  </a:lnTo>
                  <a:lnTo>
                    <a:pt x="122871" y="184614"/>
                  </a:lnTo>
                  <a:lnTo>
                    <a:pt x="116150" y="189756"/>
                  </a:lnTo>
                  <a:lnTo>
                    <a:pt x="96202" y="195471"/>
                  </a:lnTo>
                  <a:lnTo>
                    <a:pt x="46439" y="190733"/>
                  </a:lnTo>
                  <a:lnTo>
                    <a:pt x="93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6953" y="457582"/>
              <a:ext cx="3621804" cy="174128"/>
            </a:xfrm>
            <a:custGeom>
              <a:avLst/>
              <a:gdLst/>
              <a:ahLst/>
              <a:cxnLst/>
              <a:rect l="0" t="0" r="0" b="0"/>
              <a:pathLst>
                <a:path w="3621804" h="174128">
                  <a:moveTo>
                    <a:pt x="3621803" y="26728"/>
                  </a:moveTo>
                  <a:lnTo>
                    <a:pt x="3610625" y="43496"/>
                  </a:lnTo>
                  <a:lnTo>
                    <a:pt x="3603822" y="47265"/>
                  </a:lnTo>
                  <a:lnTo>
                    <a:pt x="3586906" y="48334"/>
                  </a:lnTo>
                  <a:lnTo>
                    <a:pt x="3530639" y="40658"/>
                  </a:lnTo>
                  <a:lnTo>
                    <a:pt x="3481578" y="38265"/>
                  </a:lnTo>
                  <a:lnTo>
                    <a:pt x="3419366" y="34336"/>
                  </a:lnTo>
                  <a:lnTo>
                    <a:pt x="3368410" y="28983"/>
                  </a:lnTo>
                  <a:lnTo>
                    <a:pt x="3309968" y="21584"/>
                  </a:lnTo>
                  <a:lnTo>
                    <a:pt x="3258786" y="17795"/>
                  </a:lnTo>
                  <a:lnTo>
                    <a:pt x="3199167" y="16673"/>
                  </a:lnTo>
                  <a:lnTo>
                    <a:pt x="3140186" y="10227"/>
                  </a:lnTo>
                  <a:lnTo>
                    <a:pt x="3087808" y="11554"/>
                  </a:lnTo>
                  <a:lnTo>
                    <a:pt x="3041663" y="7414"/>
                  </a:lnTo>
                  <a:lnTo>
                    <a:pt x="2998975" y="6446"/>
                  </a:lnTo>
                  <a:lnTo>
                    <a:pt x="2952707" y="6016"/>
                  </a:lnTo>
                  <a:lnTo>
                    <a:pt x="2897387" y="5773"/>
                  </a:lnTo>
                  <a:lnTo>
                    <a:pt x="2836774" y="5692"/>
                  </a:lnTo>
                  <a:lnTo>
                    <a:pt x="2779740" y="5675"/>
                  </a:lnTo>
                  <a:lnTo>
                    <a:pt x="2723414" y="83"/>
                  </a:lnTo>
                  <a:lnTo>
                    <a:pt x="2659992" y="2185"/>
                  </a:lnTo>
                  <a:lnTo>
                    <a:pt x="2601191" y="0"/>
                  </a:lnTo>
                  <a:lnTo>
                    <a:pt x="2544516" y="4551"/>
                  </a:lnTo>
                  <a:lnTo>
                    <a:pt x="2481025" y="5450"/>
                  </a:lnTo>
                  <a:lnTo>
                    <a:pt x="2422210" y="5628"/>
                  </a:lnTo>
                  <a:lnTo>
                    <a:pt x="2359943" y="11252"/>
                  </a:lnTo>
                  <a:lnTo>
                    <a:pt x="2308672" y="9145"/>
                  </a:lnTo>
                  <a:lnTo>
                    <a:pt x="2256437" y="12290"/>
                  </a:lnTo>
                  <a:lnTo>
                    <a:pt x="2193620" y="9362"/>
                  </a:lnTo>
                  <a:lnTo>
                    <a:pt x="2144488" y="13654"/>
                  </a:lnTo>
                  <a:lnTo>
                    <a:pt x="2082253" y="18817"/>
                  </a:lnTo>
                  <a:lnTo>
                    <a:pt x="2031292" y="24384"/>
                  </a:lnTo>
                  <a:lnTo>
                    <a:pt x="1979148" y="26034"/>
                  </a:lnTo>
                  <a:lnTo>
                    <a:pt x="1926653" y="29642"/>
                  </a:lnTo>
                  <a:lnTo>
                    <a:pt x="1877174" y="35001"/>
                  </a:lnTo>
                  <a:lnTo>
                    <a:pt x="1826638" y="36588"/>
                  </a:lnTo>
                  <a:lnTo>
                    <a:pt x="1770331" y="37059"/>
                  </a:lnTo>
                  <a:lnTo>
                    <a:pt x="1716602" y="40318"/>
                  </a:lnTo>
                  <a:lnTo>
                    <a:pt x="1663638" y="42453"/>
                  </a:lnTo>
                  <a:lnTo>
                    <a:pt x="1610900" y="41916"/>
                  </a:lnTo>
                  <a:lnTo>
                    <a:pt x="1558229" y="49166"/>
                  </a:lnTo>
                  <a:lnTo>
                    <a:pt x="1505578" y="55603"/>
                  </a:lnTo>
                  <a:lnTo>
                    <a:pt x="1452934" y="57511"/>
                  </a:lnTo>
                  <a:lnTo>
                    <a:pt x="1400290" y="58076"/>
                  </a:lnTo>
                  <a:lnTo>
                    <a:pt x="1347648" y="61363"/>
                  </a:lnTo>
                  <a:lnTo>
                    <a:pt x="1295005" y="66626"/>
                  </a:lnTo>
                  <a:lnTo>
                    <a:pt x="1242363" y="71305"/>
                  </a:lnTo>
                  <a:lnTo>
                    <a:pt x="1189720" y="73862"/>
                  </a:lnTo>
                  <a:lnTo>
                    <a:pt x="1137078" y="73449"/>
                  </a:lnTo>
                  <a:lnTo>
                    <a:pt x="1081316" y="77616"/>
                  </a:lnTo>
                  <a:lnTo>
                    <a:pt x="1023459" y="81971"/>
                  </a:lnTo>
                  <a:lnTo>
                    <a:pt x="972392" y="87550"/>
                  </a:lnTo>
                  <a:lnTo>
                    <a:pt x="924505" y="92323"/>
                  </a:lnTo>
                  <a:lnTo>
                    <a:pt x="873272" y="101146"/>
                  </a:lnTo>
                  <a:lnTo>
                    <a:pt x="821047" y="108050"/>
                  </a:lnTo>
                  <a:lnTo>
                    <a:pt x="768528" y="113215"/>
                  </a:lnTo>
                  <a:lnTo>
                    <a:pt x="719042" y="115915"/>
                  </a:lnTo>
                  <a:lnTo>
                    <a:pt x="671624" y="115545"/>
                  </a:lnTo>
                  <a:lnTo>
                    <a:pt x="620529" y="119725"/>
                  </a:lnTo>
                  <a:lnTo>
                    <a:pt x="568346" y="124083"/>
                  </a:lnTo>
                  <a:lnTo>
                    <a:pt x="515839" y="129664"/>
                  </a:lnTo>
                  <a:lnTo>
                    <a:pt x="466356" y="134437"/>
                  </a:lnTo>
                  <a:lnTo>
                    <a:pt x="418940" y="140140"/>
                  </a:lnTo>
                  <a:lnTo>
                    <a:pt x="356104" y="142067"/>
                  </a:lnTo>
                  <a:lnTo>
                    <a:pt x="307244" y="147991"/>
                  </a:lnTo>
                  <a:lnTo>
                    <a:pt x="246737" y="153237"/>
                  </a:lnTo>
                  <a:lnTo>
                    <a:pt x="189725" y="161205"/>
                  </a:lnTo>
                  <a:lnTo>
                    <a:pt x="133403" y="168715"/>
                  </a:lnTo>
                  <a:lnTo>
                    <a:pt x="77217" y="173058"/>
                  </a:lnTo>
                  <a:lnTo>
                    <a:pt x="27298" y="173916"/>
                  </a:lnTo>
                  <a:lnTo>
                    <a:pt x="0" y="174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126549" y="736431"/>
            <a:ext cx="3379649" cy="400647"/>
            <a:chOff x="1126549" y="736431"/>
            <a:chExt cx="3379649" cy="400647"/>
          </a:xfrm>
        </p:grpSpPr>
        <p:sp>
          <p:nvSpPr>
            <p:cNvPr id="27" name="Freeform 26"/>
            <p:cNvSpPr/>
            <p:nvPr/>
          </p:nvSpPr>
          <p:spPr>
            <a:xfrm>
              <a:off x="1126549" y="831751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2" y="173894"/>
                  </a:lnTo>
                  <a:lnTo>
                    <a:pt x="18645" y="224009"/>
                  </a:lnTo>
                  <a:lnTo>
                    <a:pt x="31802" y="277219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26590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9118" y="763666"/>
              <a:ext cx="207028" cy="352355"/>
            </a:xfrm>
            <a:custGeom>
              <a:avLst/>
              <a:gdLst/>
              <a:ahLst/>
              <a:cxnLst/>
              <a:rect l="0" t="0" r="0" b="0"/>
              <a:pathLst>
                <a:path w="207028" h="352355">
                  <a:moveTo>
                    <a:pt x="91213" y="352354"/>
                  </a:moveTo>
                  <a:lnTo>
                    <a:pt x="67494" y="293737"/>
                  </a:lnTo>
                  <a:lnTo>
                    <a:pt x="52776" y="240733"/>
                  </a:lnTo>
                  <a:lnTo>
                    <a:pt x="35083" y="178861"/>
                  </a:lnTo>
                  <a:lnTo>
                    <a:pt x="14397" y="121450"/>
                  </a:lnTo>
                  <a:lnTo>
                    <a:pt x="4430" y="98822"/>
                  </a:lnTo>
                  <a:lnTo>
                    <a:pt x="0" y="73167"/>
                  </a:lnTo>
                  <a:lnTo>
                    <a:pt x="2329" y="62114"/>
                  </a:lnTo>
                  <a:lnTo>
                    <a:pt x="14274" y="43594"/>
                  </a:lnTo>
                  <a:lnTo>
                    <a:pt x="34401" y="30684"/>
                  </a:lnTo>
                  <a:lnTo>
                    <a:pt x="60114" y="22216"/>
                  </a:lnTo>
                  <a:lnTo>
                    <a:pt x="121162" y="13661"/>
                  </a:lnTo>
                  <a:lnTo>
                    <a:pt x="182028" y="0"/>
                  </a:lnTo>
                  <a:lnTo>
                    <a:pt x="207027" y="4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68746" y="962555"/>
              <a:ext cx="126343" cy="27124"/>
            </a:xfrm>
            <a:custGeom>
              <a:avLst/>
              <a:gdLst/>
              <a:ahLst/>
              <a:cxnLst/>
              <a:rect l="0" t="0" r="0" b="0"/>
              <a:pathLst>
                <a:path w="126343" h="27124">
                  <a:moveTo>
                    <a:pt x="126342" y="6066"/>
                  </a:moveTo>
                  <a:lnTo>
                    <a:pt x="92720" y="0"/>
                  </a:lnTo>
                  <a:lnTo>
                    <a:pt x="55678" y="6089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89844" y="96862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589" y="58617"/>
                  </a:lnTo>
                  <a:lnTo>
                    <a:pt x="21331" y="10897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79316" y="884393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05658" y="949112"/>
              <a:ext cx="126343" cy="114267"/>
            </a:xfrm>
            <a:custGeom>
              <a:avLst/>
              <a:gdLst/>
              <a:ahLst/>
              <a:cxnLst/>
              <a:rect l="0" t="0" r="0" b="0"/>
              <a:pathLst>
                <a:path w="126343" h="114267">
                  <a:moveTo>
                    <a:pt x="0" y="61623"/>
                  </a:moveTo>
                  <a:lnTo>
                    <a:pt x="0" y="85887"/>
                  </a:lnTo>
                  <a:lnTo>
                    <a:pt x="2339" y="31918"/>
                  </a:lnTo>
                  <a:lnTo>
                    <a:pt x="11178" y="9816"/>
                  </a:lnTo>
                  <a:lnTo>
                    <a:pt x="19150" y="3689"/>
                  </a:lnTo>
                  <a:lnTo>
                    <a:pt x="40486" y="0"/>
                  </a:lnTo>
                  <a:lnTo>
                    <a:pt x="59328" y="5379"/>
                  </a:lnTo>
                  <a:lnTo>
                    <a:pt x="90488" y="27897"/>
                  </a:lnTo>
                  <a:lnTo>
                    <a:pt x="106490" y="59169"/>
                  </a:lnTo>
                  <a:lnTo>
                    <a:pt x="126342" y="114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79322" y="736431"/>
              <a:ext cx="142192" cy="389213"/>
            </a:xfrm>
            <a:custGeom>
              <a:avLst/>
              <a:gdLst/>
              <a:ahLst/>
              <a:cxnLst/>
              <a:rect l="0" t="0" r="0" b="0"/>
              <a:pathLst>
                <a:path w="142192" h="389213">
                  <a:moveTo>
                    <a:pt x="110605" y="295361"/>
                  </a:moveTo>
                  <a:lnTo>
                    <a:pt x="107486" y="252670"/>
                  </a:lnTo>
                  <a:lnTo>
                    <a:pt x="101030" y="233103"/>
                  </a:lnTo>
                  <a:lnTo>
                    <a:pt x="90362" y="216608"/>
                  </a:lnTo>
                  <a:lnTo>
                    <a:pt x="65613" y="194168"/>
                  </a:lnTo>
                  <a:lnTo>
                    <a:pt x="56044" y="190465"/>
                  </a:lnTo>
                  <a:lnTo>
                    <a:pt x="36053" y="189469"/>
                  </a:lnTo>
                  <a:lnTo>
                    <a:pt x="26978" y="194351"/>
                  </a:lnTo>
                  <a:lnTo>
                    <a:pt x="10657" y="212253"/>
                  </a:lnTo>
                  <a:lnTo>
                    <a:pt x="1843" y="238927"/>
                  </a:lnTo>
                  <a:lnTo>
                    <a:pt x="0" y="283709"/>
                  </a:lnTo>
                  <a:lnTo>
                    <a:pt x="9859" y="346352"/>
                  </a:lnTo>
                  <a:lnTo>
                    <a:pt x="25252" y="380920"/>
                  </a:lnTo>
                  <a:lnTo>
                    <a:pt x="32646" y="386325"/>
                  </a:lnTo>
                  <a:lnTo>
                    <a:pt x="41085" y="388759"/>
                  </a:lnTo>
                  <a:lnTo>
                    <a:pt x="50220" y="389212"/>
                  </a:lnTo>
                  <a:lnTo>
                    <a:pt x="57480" y="386005"/>
                  </a:lnTo>
                  <a:lnTo>
                    <a:pt x="68667" y="373082"/>
                  </a:lnTo>
                  <a:lnTo>
                    <a:pt x="92616" y="320549"/>
                  </a:lnTo>
                  <a:lnTo>
                    <a:pt x="106705" y="257659"/>
                  </a:lnTo>
                  <a:lnTo>
                    <a:pt x="112569" y="205032"/>
                  </a:lnTo>
                  <a:lnTo>
                    <a:pt x="118596" y="156683"/>
                  </a:lnTo>
                  <a:lnTo>
                    <a:pt x="120382" y="105313"/>
                  </a:lnTo>
                  <a:lnTo>
                    <a:pt x="120911" y="56167"/>
                  </a:lnTo>
                  <a:lnTo>
                    <a:pt x="115500" y="3228"/>
                  </a:lnTo>
                  <a:lnTo>
                    <a:pt x="112699" y="0"/>
                  </a:lnTo>
                  <a:lnTo>
                    <a:pt x="109661" y="2527"/>
                  </a:lnTo>
                  <a:lnTo>
                    <a:pt x="106466" y="8892"/>
                  </a:lnTo>
                  <a:lnTo>
                    <a:pt x="100918" y="65755"/>
                  </a:lnTo>
                  <a:lnTo>
                    <a:pt x="100326" y="112686"/>
                  </a:lnTo>
                  <a:lnTo>
                    <a:pt x="103270" y="167926"/>
                  </a:lnTo>
                  <a:lnTo>
                    <a:pt x="111551" y="221338"/>
                  </a:lnTo>
                  <a:lnTo>
                    <a:pt x="124830" y="280609"/>
                  </a:lnTo>
                  <a:lnTo>
                    <a:pt x="142191" y="326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61432" y="924398"/>
              <a:ext cx="202278" cy="177544"/>
            </a:xfrm>
            <a:custGeom>
              <a:avLst/>
              <a:gdLst/>
              <a:ahLst/>
              <a:cxnLst/>
              <a:rect l="0" t="0" r="0" b="0"/>
              <a:pathLst>
                <a:path w="202278" h="177544">
                  <a:moveTo>
                    <a:pt x="139106" y="75809"/>
                  </a:moveTo>
                  <a:lnTo>
                    <a:pt x="129531" y="51762"/>
                  </a:lnTo>
                  <a:lnTo>
                    <a:pt x="99703" y="16216"/>
                  </a:lnTo>
                  <a:lnTo>
                    <a:pt x="73619" y="700"/>
                  </a:lnTo>
                  <a:lnTo>
                    <a:pt x="65033" y="0"/>
                  </a:lnTo>
                  <a:lnTo>
                    <a:pt x="49253" y="5461"/>
                  </a:lnTo>
                  <a:lnTo>
                    <a:pt x="21626" y="27279"/>
                  </a:lnTo>
                  <a:lnTo>
                    <a:pt x="7734" y="55410"/>
                  </a:lnTo>
                  <a:lnTo>
                    <a:pt x="0" y="88969"/>
                  </a:lnTo>
                  <a:lnTo>
                    <a:pt x="4567" y="148642"/>
                  </a:lnTo>
                  <a:lnTo>
                    <a:pt x="7300" y="162969"/>
                  </a:lnTo>
                  <a:lnTo>
                    <a:pt x="12631" y="171350"/>
                  </a:lnTo>
                  <a:lnTo>
                    <a:pt x="19694" y="175768"/>
                  </a:lnTo>
                  <a:lnTo>
                    <a:pt x="27913" y="177543"/>
                  </a:lnTo>
                  <a:lnTo>
                    <a:pt x="46403" y="173277"/>
                  </a:lnTo>
                  <a:lnTo>
                    <a:pt x="56247" y="168863"/>
                  </a:lnTo>
                  <a:lnTo>
                    <a:pt x="73424" y="151481"/>
                  </a:lnTo>
                  <a:lnTo>
                    <a:pt x="108360" y="95956"/>
                  </a:lnTo>
                  <a:lnTo>
                    <a:pt x="116348" y="65141"/>
                  </a:lnTo>
                  <a:lnTo>
                    <a:pt x="119255" y="65187"/>
                  </a:lnTo>
                  <a:lnTo>
                    <a:pt x="164131" y="128099"/>
                  </a:lnTo>
                  <a:lnTo>
                    <a:pt x="183696" y="149534"/>
                  </a:lnTo>
                  <a:lnTo>
                    <a:pt x="202277" y="160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58246" y="872268"/>
              <a:ext cx="147662" cy="189088"/>
            </a:xfrm>
            <a:custGeom>
              <a:avLst/>
              <a:gdLst/>
              <a:ahLst/>
              <a:cxnLst/>
              <a:rect l="0" t="0" r="0" b="0"/>
              <a:pathLst>
                <a:path w="147662" h="189088">
                  <a:moveTo>
                    <a:pt x="147661" y="64768"/>
                  </a:moveTo>
                  <a:lnTo>
                    <a:pt x="142071" y="42411"/>
                  </a:lnTo>
                  <a:lnTo>
                    <a:pt x="136915" y="34655"/>
                  </a:lnTo>
                  <a:lnTo>
                    <a:pt x="93603" y="4145"/>
                  </a:lnTo>
                  <a:lnTo>
                    <a:pt x="73332" y="0"/>
                  </a:lnTo>
                  <a:lnTo>
                    <a:pt x="63013" y="532"/>
                  </a:lnTo>
                  <a:lnTo>
                    <a:pt x="42189" y="10482"/>
                  </a:lnTo>
                  <a:lnTo>
                    <a:pt x="22406" y="27773"/>
                  </a:lnTo>
                  <a:lnTo>
                    <a:pt x="5814" y="51055"/>
                  </a:lnTo>
                  <a:lnTo>
                    <a:pt x="0" y="77001"/>
                  </a:lnTo>
                  <a:lnTo>
                    <a:pt x="5799" y="131785"/>
                  </a:lnTo>
                  <a:lnTo>
                    <a:pt x="14900" y="168073"/>
                  </a:lnTo>
                  <a:lnTo>
                    <a:pt x="21719" y="175752"/>
                  </a:lnTo>
                  <a:lnTo>
                    <a:pt x="41774" y="184284"/>
                  </a:lnTo>
                  <a:lnTo>
                    <a:pt x="79372" y="189087"/>
                  </a:lnTo>
                  <a:lnTo>
                    <a:pt x="126604" y="18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53352" y="905450"/>
              <a:ext cx="149232" cy="153061"/>
            </a:xfrm>
            <a:custGeom>
              <a:avLst/>
              <a:gdLst/>
              <a:ahLst/>
              <a:cxnLst/>
              <a:rect l="0" t="0" r="0" b="0"/>
              <a:pathLst>
                <a:path w="149232" h="153061">
                  <a:moveTo>
                    <a:pt x="110482" y="42114"/>
                  </a:moveTo>
                  <a:lnTo>
                    <a:pt x="104893" y="25347"/>
                  </a:lnTo>
                  <a:lnTo>
                    <a:pt x="98567" y="21577"/>
                  </a:lnTo>
                  <a:lnTo>
                    <a:pt x="79060" y="20508"/>
                  </a:lnTo>
                  <a:lnTo>
                    <a:pt x="47359" y="26484"/>
                  </a:lnTo>
                  <a:lnTo>
                    <a:pt x="15740" y="46842"/>
                  </a:lnTo>
                  <a:lnTo>
                    <a:pt x="4033" y="68392"/>
                  </a:lnTo>
                  <a:lnTo>
                    <a:pt x="0" y="92398"/>
                  </a:lnTo>
                  <a:lnTo>
                    <a:pt x="2107" y="114765"/>
                  </a:lnTo>
                  <a:lnTo>
                    <a:pt x="10063" y="133285"/>
                  </a:lnTo>
                  <a:lnTo>
                    <a:pt x="15460" y="141499"/>
                  </a:lnTo>
                  <a:lnTo>
                    <a:pt x="24907" y="146976"/>
                  </a:lnTo>
                  <a:lnTo>
                    <a:pt x="51002" y="153060"/>
                  </a:lnTo>
                  <a:lnTo>
                    <a:pt x="87399" y="150896"/>
                  </a:lnTo>
                  <a:lnTo>
                    <a:pt x="109582" y="139595"/>
                  </a:lnTo>
                  <a:lnTo>
                    <a:pt x="128799" y="122874"/>
                  </a:lnTo>
                  <a:lnTo>
                    <a:pt x="141239" y="103744"/>
                  </a:lnTo>
                  <a:lnTo>
                    <a:pt x="149231" y="67654"/>
                  </a:lnTo>
                  <a:lnTo>
                    <a:pt x="146009" y="32914"/>
                  </a:lnTo>
                  <a:lnTo>
                    <a:pt x="137580" y="17358"/>
                  </a:lnTo>
                  <a:lnTo>
                    <a:pt x="1210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79647" y="926340"/>
              <a:ext cx="296555" cy="147567"/>
            </a:xfrm>
            <a:custGeom>
              <a:avLst/>
              <a:gdLst/>
              <a:ahLst/>
              <a:cxnLst/>
              <a:rect l="0" t="0" r="0" b="0"/>
              <a:pathLst>
                <a:path w="296555" h="147567">
                  <a:moveTo>
                    <a:pt x="0" y="63338"/>
                  </a:moveTo>
                  <a:lnTo>
                    <a:pt x="16768" y="74517"/>
                  </a:lnTo>
                  <a:lnTo>
                    <a:pt x="28120" y="95603"/>
                  </a:lnTo>
                  <a:lnTo>
                    <a:pt x="34725" y="113943"/>
                  </a:lnTo>
                  <a:lnTo>
                    <a:pt x="34848" y="112283"/>
                  </a:lnTo>
                  <a:lnTo>
                    <a:pt x="31872" y="50637"/>
                  </a:lnTo>
                  <a:lnTo>
                    <a:pt x="34053" y="26108"/>
                  </a:lnTo>
                  <a:lnTo>
                    <a:pt x="42821" y="7407"/>
                  </a:lnTo>
                  <a:lnTo>
                    <a:pt x="49604" y="2654"/>
                  </a:lnTo>
                  <a:lnTo>
                    <a:pt x="57636" y="655"/>
                  </a:lnTo>
                  <a:lnTo>
                    <a:pt x="66500" y="493"/>
                  </a:lnTo>
                  <a:lnTo>
                    <a:pt x="74749" y="3894"/>
                  </a:lnTo>
                  <a:lnTo>
                    <a:pt x="119107" y="46826"/>
                  </a:lnTo>
                  <a:lnTo>
                    <a:pt x="133265" y="65358"/>
                  </a:lnTo>
                  <a:lnTo>
                    <a:pt x="137977" y="67024"/>
                  </a:lnTo>
                  <a:lnTo>
                    <a:pt x="141117" y="63456"/>
                  </a:lnTo>
                  <a:lnTo>
                    <a:pt x="151747" y="24107"/>
                  </a:lnTo>
                  <a:lnTo>
                    <a:pt x="158487" y="14957"/>
                  </a:lnTo>
                  <a:lnTo>
                    <a:pt x="178453" y="1671"/>
                  </a:lnTo>
                  <a:lnTo>
                    <a:pt x="187989" y="0"/>
                  </a:lnTo>
                  <a:lnTo>
                    <a:pt x="196686" y="1226"/>
                  </a:lnTo>
                  <a:lnTo>
                    <a:pt x="213758" y="9996"/>
                  </a:lnTo>
                  <a:lnTo>
                    <a:pt x="241930" y="35835"/>
                  </a:lnTo>
                  <a:lnTo>
                    <a:pt x="274679" y="93844"/>
                  </a:lnTo>
                  <a:lnTo>
                    <a:pt x="295677" y="133315"/>
                  </a:lnTo>
                  <a:lnTo>
                    <a:pt x="296554" y="138065"/>
                  </a:lnTo>
                  <a:lnTo>
                    <a:pt x="294798" y="147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16559" y="917432"/>
              <a:ext cx="326385" cy="157023"/>
            </a:xfrm>
            <a:custGeom>
              <a:avLst/>
              <a:gdLst/>
              <a:ahLst/>
              <a:cxnLst/>
              <a:rect l="0" t="0" r="0" b="0"/>
              <a:pathLst>
                <a:path w="326385" h="157023">
                  <a:moveTo>
                    <a:pt x="0" y="82775"/>
                  </a:moveTo>
                  <a:lnTo>
                    <a:pt x="27512" y="136650"/>
                  </a:lnTo>
                  <a:lnTo>
                    <a:pt x="34844" y="157022"/>
                  </a:lnTo>
                  <a:lnTo>
                    <a:pt x="37268" y="156840"/>
                  </a:lnTo>
                  <a:lnTo>
                    <a:pt x="39960" y="137919"/>
                  </a:lnTo>
                  <a:lnTo>
                    <a:pt x="33497" y="76865"/>
                  </a:lnTo>
                  <a:lnTo>
                    <a:pt x="35272" y="34620"/>
                  </a:lnTo>
                  <a:lnTo>
                    <a:pt x="37552" y="22596"/>
                  </a:lnTo>
                  <a:lnTo>
                    <a:pt x="43752" y="14580"/>
                  </a:lnTo>
                  <a:lnTo>
                    <a:pt x="63119" y="5672"/>
                  </a:lnTo>
                  <a:lnTo>
                    <a:pt x="72495" y="5637"/>
                  </a:lnTo>
                  <a:lnTo>
                    <a:pt x="89152" y="11837"/>
                  </a:lnTo>
                  <a:lnTo>
                    <a:pt x="111684" y="28481"/>
                  </a:lnTo>
                  <a:lnTo>
                    <a:pt x="154364" y="77965"/>
                  </a:lnTo>
                  <a:lnTo>
                    <a:pt x="157891" y="79568"/>
                  </a:lnTo>
                  <a:lnTo>
                    <a:pt x="159073" y="77128"/>
                  </a:lnTo>
                  <a:lnTo>
                    <a:pt x="159607" y="63887"/>
                  </a:lnTo>
                  <a:lnTo>
                    <a:pt x="167654" y="31295"/>
                  </a:lnTo>
                  <a:lnTo>
                    <a:pt x="178238" y="9592"/>
                  </a:lnTo>
                  <a:lnTo>
                    <a:pt x="186676" y="3571"/>
                  </a:lnTo>
                  <a:lnTo>
                    <a:pt x="208529" y="0"/>
                  </a:lnTo>
                  <a:lnTo>
                    <a:pt x="230720" y="5432"/>
                  </a:lnTo>
                  <a:lnTo>
                    <a:pt x="259824" y="21644"/>
                  </a:lnTo>
                  <a:lnTo>
                    <a:pt x="283266" y="44385"/>
                  </a:lnTo>
                  <a:lnTo>
                    <a:pt x="316893" y="87728"/>
                  </a:lnTo>
                  <a:lnTo>
                    <a:pt x="324509" y="130850"/>
                  </a:lnTo>
                  <a:lnTo>
                    <a:pt x="326384" y="156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02146" y="894922"/>
              <a:ext cx="169246" cy="192784"/>
            </a:xfrm>
            <a:custGeom>
              <a:avLst/>
              <a:gdLst/>
              <a:ahLst/>
              <a:cxnLst/>
              <a:rect l="0" t="0" r="0" b="0"/>
              <a:pathLst>
                <a:path w="169246" h="192784">
                  <a:moveTo>
                    <a:pt x="98724" y="0"/>
                  </a:moveTo>
                  <a:lnTo>
                    <a:pt x="93135" y="16767"/>
                  </a:lnTo>
                  <a:lnTo>
                    <a:pt x="89149" y="19367"/>
                  </a:lnTo>
                  <a:lnTo>
                    <a:pt x="84152" y="18760"/>
                  </a:lnTo>
                  <a:lnTo>
                    <a:pt x="78481" y="16016"/>
                  </a:lnTo>
                  <a:lnTo>
                    <a:pt x="62821" y="16087"/>
                  </a:lnTo>
                  <a:lnTo>
                    <a:pt x="45333" y="21188"/>
                  </a:lnTo>
                  <a:lnTo>
                    <a:pt x="29761" y="31254"/>
                  </a:lnTo>
                  <a:lnTo>
                    <a:pt x="18161" y="46646"/>
                  </a:lnTo>
                  <a:lnTo>
                    <a:pt x="1182" y="90712"/>
                  </a:lnTo>
                  <a:lnTo>
                    <a:pt x="0" y="114016"/>
                  </a:lnTo>
                  <a:lnTo>
                    <a:pt x="4544" y="134902"/>
                  </a:lnTo>
                  <a:lnTo>
                    <a:pt x="26525" y="167374"/>
                  </a:lnTo>
                  <a:lnTo>
                    <a:pt x="40899" y="180843"/>
                  </a:lnTo>
                  <a:lnTo>
                    <a:pt x="58986" y="190729"/>
                  </a:lnTo>
                  <a:lnTo>
                    <a:pt x="78723" y="192783"/>
                  </a:lnTo>
                  <a:lnTo>
                    <a:pt x="98023" y="188626"/>
                  </a:lnTo>
                  <a:lnTo>
                    <a:pt x="142363" y="160396"/>
                  </a:lnTo>
                  <a:lnTo>
                    <a:pt x="156333" y="143817"/>
                  </a:lnTo>
                  <a:lnTo>
                    <a:pt x="161697" y="134482"/>
                  </a:lnTo>
                  <a:lnTo>
                    <a:pt x="169245" y="93399"/>
                  </a:lnTo>
                  <a:lnTo>
                    <a:pt x="164772" y="67247"/>
                  </a:lnTo>
                  <a:lnTo>
                    <a:pt x="153815" y="45095"/>
                  </a:lnTo>
                  <a:lnTo>
                    <a:pt x="129086" y="206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85098" y="898734"/>
              <a:ext cx="221100" cy="196230"/>
            </a:xfrm>
            <a:custGeom>
              <a:avLst/>
              <a:gdLst/>
              <a:ahLst/>
              <a:cxnLst/>
              <a:rect l="0" t="0" r="0" b="0"/>
              <a:pathLst>
                <a:path w="221100" h="196230">
                  <a:moveTo>
                    <a:pt x="0" y="17245"/>
                  </a:moveTo>
                  <a:lnTo>
                    <a:pt x="9575" y="48527"/>
                  </a:lnTo>
                  <a:lnTo>
                    <a:pt x="49878" y="107489"/>
                  </a:lnTo>
                  <a:lnTo>
                    <a:pt x="56093" y="122864"/>
                  </a:lnTo>
                  <a:lnTo>
                    <a:pt x="53099" y="63110"/>
                  </a:lnTo>
                  <a:lnTo>
                    <a:pt x="52846" y="34900"/>
                  </a:lnTo>
                  <a:lnTo>
                    <a:pt x="56287" y="23165"/>
                  </a:lnTo>
                  <a:lnTo>
                    <a:pt x="69470" y="3889"/>
                  </a:lnTo>
                  <a:lnTo>
                    <a:pt x="77899" y="152"/>
                  </a:lnTo>
                  <a:lnTo>
                    <a:pt x="87028" y="0"/>
                  </a:lnTo>
                  <a:lnTo>
                    <a:pt x="105359" y="6071"/>
                  </a:lnTo>
                  <a:lnTo>
                    <a:pt x="166060" y="49203"/>
                  </a:lnTo>
                  <a:lnTo>
                    <a:pt x="180259" y="64204"/>
                  </a:lnTo>
                  <a:lnTo>
                    <a:pt x="190470" y="82569"/>
                  </a:lnTo>
                  <a:lnTo>
                    <a:pt x="205020" y="141675"/>
                  </a:lnTo>
                  <a:lnTo>
                    <a:pt x="216334" y="171486"/>
                  </a:lnTo>
                  <a:lnTo>
                    <a:pt x="221099" y="19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729746" y="621181"/>
            <a:ext cx="2103250" cy="401428"/>
            <a:chOff x="4729746" y="621181"/>
            <a:chExt cx="2103250" cy="401428"/>
          </a:xfrm>
        </p:grpSpPr>
        <p:sp>
          <p:nvSpPr>
            <p:cNvPr id="43" name="Freeform 42"/>
            <p:cNvSpPr/>
            <p:nvPr/>
          </p:nvSpPr>
          <p:spPr>
            <a:xfrm>
              <a:off x="4729746" y="642863"/>
              <a:ext cx="348219" cy="379746"/>
            </a:xfrm>
            <a:custGeom>
              <a:avLst/>
              <a:gdLst/>
              <a:ahLst/>
              <a:cxnLst/>
              <a:rect l="0" t="0" r="0" b="0"/>
              <a:pathLst>
                <a:path w="348219" h="379746">
                  <a:moveTo>
                    <a:pt x="166005" y="252059"/>
                  </a:moveTo>
                  <a:lnTo>
                    <a:pt x="127749" y="210076"/>
                  </a:lnTo>
                  <a:lnTo>
                    <a:pt x="105329" y="199085"/>
                  </a:lnTo>
                  <a:lnTo>
                    <a:pt x="82885" y="196539"/>
                  </a:lnTo>
                  <a:lnTo>
                    <a:pt x="39882" y="204437"/>
                  </a:lnTo>
                  <a:lnTo>
                    <a:pt x="31620" y="209783"/>
                  </a:lnTo>
                  <a:lnTo>
                    <a:pt x="19321" y="225081"/>
                  </a:lnTo>
                  <a:lnTo>
                    <a:pt x="5819" y="253424"/>
                  </a:lnTo>
                  <a:lnTo>
                    <a:pt x="0" y="289638"/>
                  </a:lnTo>
                  <a:lnTo>
                    <a:pt x="3865" y="330004"/>
                  </a:lnTo>
                  <a:lnTo>
                    <a:pt x="12444" y="351432"/>
                  </a:lnTo>
                  <a:lnTo>
                    <a:pt x="18008" y="360421"/>
                  </a:lnTo>
                  <a:lnTo>
                    <a:pt x="33548" y="373529"/>
                  </a:lnTo>
                  <a:lnTo>
                    <a:pt x="42605" y="378663"/>
                  </a:lnTo>
                  <a:lnTo>
                    <a:pt x="50983" y="379745"/>
                  </a:lnTo>
                  <a:lnTo>
                    <a:pt x="66531" y="374709"/>
                  </a:lnTo>
                  <a:lnTo>
                    <a:pt x="88438" y="358720"/>
                  </a:lnTo>
                  <a:lnTo>
                    <a:pt x="123844" y="302572"/>
                  </a:lnTo>
                  <a:lnTo>
                    <a:pt x="146369" y="248129"/>
                  </a:lnTo>
                  <a:lnTo>
                    <a:pt x="153678" y="185079"/>
                  </a:lnTo>
                  <a:lnTo>
                    <a:pt x="153774" y="138366"/>
                  </a:lnTo>
                  <a:lnTo>
                    <a:pt x="146913" y="82282"/>
                  </a:lnTo>
                  <a:lnTo>
                    <a:pt x="137472" y="30439"/>
                  </a:lnTo>
                  <a:lnTo>
                    <a:pt x="130707" y="3822"/>
                  </a:lnTo>
                  <a:lnTo>
                    <a:pt x="127265" y="0"/>
                  </a:lnTo>
                  <a:lnTo>
                    <a:pt x="123801" y="2131"/>
                  </a:lnTo>
                  <a:lnTo>
                    <a:pt x="120321" y="8232"/>
                  </a:lnTo>
                  <a:lnTo>
                    <a:pt x="119575" y="27488"/>
                  </a:lnTo>
                  <a:lnTo>
                    <a:pt x="123039" y="83567"/>
                  </a:lnTo>
                  <a:lnTo>
                    <a:pt x="123638" y="133765"/>
                  </a:lnTo>
                  <a:lnTo>
                    <a:pt x="129405" y="185683"/>
                  </a:lnTo>
                  <a:lnTo>
                    <a:pt x="141834" y="246053"/>
                  </a:lnTo>
                  <a:lnTo>
                    <a:pt x="159038" y="303910"/>
                  </a:lnTo>
                  <a:lnTo>
                    <a:pt x="164870" y="308853"/>
                  </a:lnTo>
                  <a:lnTo>
                    <a:pt x="172267" y="309809"/>
                  </a:lnTo>
                  <a:lnTo>
                    <a:pt x="219472" y="295799"/>
                  </a:lnTo>
                  <a:lnTo>
                    <a:pt x="251647" y="280876"/>
                  </a:lnTo>
                  <a:lnTo>
                    <a:pt x="287957" y="273076"/>
                  </a:lnTo>
                  <a:lnTo>
                    <a:pt x="314573" y="256986"/>
                  </a:lnTo>
                  <a:lnTo>
                    <a:pt x="336107" y="236231"/>
                  </a:lnTo>
                  <a:lnTo>
                    <a:pt x="346111" y="218118"/>
                  </a:lnTo>
                  <a:lnTo>
                    <a:pt x="348218" y="195250"/>
                  </a:lnTo>
                  <a:lnTo>
                    <a:pt x="347141" y="182601"/>
                  </a:lnTo>
                  <a:lnTo>
                    <a:pt x="342914" y="172998"/>
                  </a:lnTo>
                  <a:lnTo>
                    <a:pt x="328859" y="159209"/>
                  </a:lnTo>
                  <a:lnTo>
                    <a:pt x="320198" y="156234"/>
                  </a:lnTo>
                  <a:lnTo>
                    <a:pt x="301216" y="156047"/>
                  </a:lnTo>
                  <a:lnTo>
                    <a:pt x="284200" y="162984"/>
                  </a:lnTo>
                  <a:lnTo>
                    <a:pt x="276387" y="168109"/>
                  </a:lnTo>
                  <a:lnTo>
                    <a:pt x="264587" y="186282"/>
                  </a:lnTo>
                  <a:lnTo>
                    <a:pt x="247479" y="230487"/>
                  </a:lnTo>
                  <a:lnTo>
                    <a:pt x="246279" y="251830"/>
                  </a:lnTo>
                  <a:lnTo>
                    <a:pt x="255041" y="294128"/>
                  </a:lnTo>
                  <a:lnTo>
                    <a:pt x="261627" y="302332"/>
                  </a:lnTo>
                  <a:lnTo>
                    <a:pt x="292083" y="319467"/>
                  </a:lnTo>
                  <a:lnTo>
                    <a:pt x="321515" y="329613"/>
                  </a:lnTo>
                  <a:lnTo>
                    <a:pt x="344989" y="325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38381" y="820106"/>
              <a:ext cx="125868" cy="129383"/>
            </a:xfrm>
            <a:custGeom>
              <a:avLst/>
              <a:gdLst/>
              <a:ahLst/>
              <a:cxnLst/>
              <a:rect l="0" t="0" r="0" b="0"/>
              <a:pathLst>
                <a:path w="125868" h="129383">
                  <a:moveTo>
                    <a:pt x="10054" y="32702"/>
                  </a:moveTo>
                  <a:lnTo>
                    <a:pt x="2818" y="60258"/>
                  </a:lnTo>
                  <a:lnTo>
                    <a:pt x="3295" y="113361"/>
                  </a:lnTo>
                  <a:lnTo>
                    <a:pt x="5880" y="129382"/>
                  </a:lnTo>
                  <a:lnTo>
                    <a:pt x="4932" y="128741"/>
                  </a:lnTo>
                  <a:lnTo>
                    <a:pt x="3129" y="124804"/>
                  </a:lnTo>
                  <a:lnTo>
                    <a:pt x="0" y="69036"/>
                  </a:lnTo>
                  <a:lnTo>
                    <a:pt x="2076" y="40661"/>
                  </a:lnTo>
                  <a:lnTo>
                    <a:pt x="10797" y="20252"/>
                  </a:lnTo>
                  <a:lnTo>
                    <a:pt x="25592" y="6501"/>
                  </a:lnTo>
                  <a:lnTo>
                    <a:pt x="34450" y="1197"/>
                  </a:lnTo>
                  <a:lnTo>
                    <a:pt x="42696" y="0"/>
                  </a:lnTo>
                  <a:lnTo>
                    <a:pt x="50533" y="1542"/>
                  </a:lnTo>
                  <a:lnTo>
                    <a:pt x="72741" y="14890"/>
                  </a:lnTo>
                  <a:lnTo>
                    <a:pt x="87048" y="29465"/>
                  </a:lnTo>
                  <a:lnTo>
                    <a:pt x="116740" y="84687"/>
                  </a:lnTo>
                  <a:lnTo>
                    <a:pt x="125867" y="116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34920" y="789637"/>
              <a:ext cx="132424" cy="164103"/>
            </a:xfrm>
            <a:custGeom>
              <a:avLst/>
              <a:gdLst/>
              <a:ahLst/>
              <a:cxnLst/>
              <a:rect l="0" t="0" r="0" b="0"/>
              <a:pathLst>
                <a:path w="132424" h="164103">
                  <a:moveTo>
                    <a:pt x="87256" y="21057"/>
                  </a:moveTo>
                  <a:lnTo>
                    <a:pt x="76078" y="32235"/>
                  </a:lnTo>
                  <a:lnTo>
                    <a:pt x="19627" y="61490"/>
                  </a:lnTo>
                  <a:lnTo>
                    <a:pt x="7286" y="77632"/>
                  </a:lnTo>
                  <a:lnTo>
                    <a:pt x="2357" y="86849"/>
                  </a:lnTo>
                  <a:lnTo>
                    <a:pt x="0" y="112689"/>
                  </a:lnTo>
                  <a:lnTo>
                    <a:pt x="1009" y="127769"/>
                  </a:lnTo>
                  <a:lnTo>
                    <a:pt x="11489" y="150762"/>
                  </a:lnTo>
                  <a:lnTo>
                    <a:pt x="19197" y="160170"/>
                  </a:lnTo>
                  <a:lnTo>
                    <a:pt x="29015" y="164102"/>
                  </a:lnTo>
                  <a:lnTo>
                    <a:pt x="52402" y="162231"/>
                  </a:lnTo>
                  <a:lnTo>
                    <a:pt x="86288" y="153613"/>
                  </a:lnTo>
                  <a:lnTo>
                    <a:pt x="104763" y="140802"/>
                  </a:lnTo>
                  <a:lnTo>
                    <a:pt x="119603" y="123410"/>
                  </a:lnTo>
                  <a:lnTo>
                    <a:pt x="130099" y="103982"/>
                  </a:lnTo>
                  <a:lnTo>
                    <a:pt x="132423" y="80529"/>
                  </a:lnTo>
                  <a:lnTo>
                    <a:pt x="128387" y="56848"/>
                  </a:lnTo>
                  <a:lnTo>
                    <a:pt x="97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39453" y="822638"/>
              <a:ext cx="240693" cy="135456"/>
            </a:xfrm>
            <a:custGeom>
              <a:avLst/>
              <a:gdLst/>
              <a:ahLst/>
              <a:cxnLst/>
              <a:rect l="0" t="0" r="0" b="0"/>
              <a:pathLst>
                <a:path w="240693" h="135456">
                  <a:moveTo>
                    <a:pt x="9065" y="61755"/>
                  </a:moveTo>
                  <a:lnTo>
                    <a:pt x="9065" y="84112"/>
                  </a:lnTo>
                  <a:lnTo>
                    <a:pt x="7895" y="86019"/>
                  </a:lnTo>
                  <a:lnTo>
                    <a:pt x="3476" y="75659"/>
                  </a:lnTo>
                  <a:lnTo>
                    <a:pt x="0" y="37929"/>
                  </a:lnTo>
                  <a:lnTo>
                    <a:pt x="5426" y="15681"/>
                  </a:lnTo>
                  <a:lnTo>
                    <a:pt x="10148" y="6473"/>
                  </a:lnTo>
                  <a:lnTo>
                    <a:pt x="17976" y="2673"/>
                  </a:lnTo>
                  <a:lnTo>
                    <a:pt x="39152" y="4691"/>
                  </a:lnTo>
                  <a:lnTo>
                    <a:pt x="57922" y="13387"/>
                  </a:lnTo>
                  <a:lnTo>
                    <a:pt x="74063" y="26220"/>
                  </a:lnTo>
                  <a:lnTo>
                    <a:pt x="95134" y="53176"/>
                  </a:lnTo>
                  <a:lnTo>
                    <a:pt x="106967" y="76371"/>
                  </a:lnTo>
                  <a:lnTo>
                    <a:pt x="107088" y="75009"/>
                  </a:lnTo>
                  <a:lnTo>
                    <a:pt x="98878" y="42016"/>
                  </a:lnTo>
                  <a:lnTo>
                    <a:pt x="102014" y="20227"/>
                  </a:lnTo>
                  <a:lnTo>
                    <a:pt x="106126" y="9503"/>
                  </a:lnTo>
                  <a:lnTo>
                    <a:pt x="113547" y="3524"/>
                  </a:lnTo>
                  <a:lnTo>
                    <a:pt x="134270" y="0"/>
                  </a:lnTo>
                  <a:lnTo>
                    <a:pt x="166656" y="4593"/>
                  </a:lnTo>
                  <a:lnTo>
                    <a:pt x="192889" y="18952"/>
                  </a:lnTo>
                  <a:lnTo>
                    <a:pt x="215480" y="43614"/>
                  </a:lnTo>
                  <a:lnTo>
                    <a:pt x="231402" y="73148"/>
                  </a:lnTo>
                  <a:lnTo>
                    <a:pt x="240692" y="135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3844" y="82122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1" y="48931"/>
                  </a:lnTo>
                  <a:lnTo>
                    <a:pt x="3120" y="87418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32787" y="705409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48600" y="808063"/>
              <a:ext cx="140218" cy="160559"/>
            </a:xfrm>
            <a:custGeom>
              <a:avLst/>
              <a:gdLst/>
              <a:ahLst/>
              <a:cxnLst/>
              <a:rect l="0" t="0" r="0" b="0"/>
              <a:pathLst>
                <a:path w="140218" h="160559">
                  <a:moveTo>
                    <a:pt x="1" y="13159"/>
                  </a:moveTo>
                  <a:lnTo>
                    <a:pt x="0" y="35516"/>
                  </a:lnTo>
                  <a:lnTo>
                    <a:pt x="19787" y="90150"/>
                  </a:lnTo>
                  <a:lnTo>
                    <a:pt x="23720" y="103091"/>
                  </a:lnTo>
                  <a:lnTo>
                    <a:pt x="26342" y="107039"/>
                  </a:lnTo>
                  <a:lnTo>
                    <a:pt x="28091" y="104991"/>
                  </a:lnTo>
                  <a:lnTo>
                    <a:pt x="31126" y="48389"/>
                  </a:lnTo>
                  <a:lnTo>
                    <a:pt x="31382" y="20238"/>
                  </a:lnTo>
                  <a:lnTo>
                    <a:pt x="36130" y="10860"/>
                  </a:lnTo>
                  <a:lnTo>
                    <a:pt x="43974" y="4607"/>
                  </a:lnTo>
                  <a:lnTo>
                    <a:pt x="53882" y="439"/>
                  </a:lnTo>
                  <a:lnTo>
                    <a:pt x="62828" y="0"/>
                  </a:lnTo>
                  <a:lnTo>
                    <a:pt x="79006" y="5751"/>
                  </a:lnTo>
                  <a:lnTo>
                    <a:pt x="101269" y="27732"/>
                  </a:lnTo>
                  <a:lnTo>
                    <a:pt x="128582" y="67770"/>
                  </a:lnTo>
                  <a:lnTo>
                    <a:pt x="138257" y="92803"/>
                  </a:lnTo>
                  <a:lnTo>
                    <a:pt x="140217" y="116407"/>
                  </a:lnTo>
                  <a:lnTo>
                    <a:pt x="136871" y="160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41188" y="788602"/>
              <a:ext cx="196968" cy="180020"/>
            </a:xfrm>
            <a:custGeom>
              <a:avLst/>
              <a:gdLst/>
              <a:ahLst/>
              <a:cxnLst/>
              <a:rect l="0" t="0" r="0" b="0"/>
              <a:pathLst>
                <a:path w="196968" h="180020">
                  <a:moveTo>
                    <a:pt x="123268" y="148434"/>
                  </a:moveTo>
                  <a:lnTo>
                    <a:pt x="128857" y="131666"/>
                  </a:lnTo>
                  <a:lnTo>
                    <a:pt x="128482" y="114075"/>
                  </a:lnTo>
                  <a:lnTo>
                    <a:pt x="118708" y="74187"/>
                  </a:lnTo>
                  <a:lnTo>
                    <a:pt x="103330" y="48576"/>
                  </a:lnTo>
                  <a:lnTo>
                    <a:pt x="68766" y="12895"/>
                  </a:lnTo>
                  <a:lnTo>
                    <a:pt x="48742" y="1237"/>
                  </a:lnTo>
                  <a:lnTo>
                    <a:pt x="39659" y="0"/>
                  </a:lnTo>
                  <a:lnTo>
                    <a:pt x="23327" y="4864"/>
                  </a:lnTo>
                  <a:lnTo>
                    <a:pt x="11389" y="17945"/>
                  </a:lnTo>
                  <a:lnTo>
                    <a:pt x="3354" y="36626"/>
                  </a:lnTo>
                  <a:lnTo>
                    <a:pt x="0" y="72282"/>
                  </a:lnTo>
                  <a:lnTo>
                    <a:pt x="3362" y="94701"/>
                  </a:lnTo>
                  <a:lnTo>
                    <a:pt x="14995" y="113244"/>
                  </a:lnTo>
                  <a:lnTo>
                    <a:pt x="23010" y="121465"/>
                  </a:lnTo>
                  <a:lnTo>
                    <a:pt x="33032" y="125775"/>
                  </a:lnTo>
                  <a:lnTo>
                    <a:pt x="56647" y="127445"/>
                  </a:lnTo>
                  <a:lnTo>
                    <a:pt x="67155" y="123913"/>
                  </a:lnTo>
                  <a:lnTo>
                    <a:pt x="85071" y="110629"/>
                  </a:lnTo>
                  <a:lnTo>
                    <a:pt x="102721" y="83420"/>
                  </a:lnTo>
                  <a:lnTo>
                    <a:pt x="106060" y="81695"/>
                  </a:lnTo>
                  <a:lnTo>
                    <a:pt x="108286" y="85224"/>
                  </a:lnTo>
                  <a:lnTo>
                    <a:pt x="113100" y="100453"/>
                  </a:lnTo>
                  <a:lnTo>
                    <a:pt x="135254" y="135707"/>
                  </a:lnTo>
                  <a:lnTo>
                    <a:pt x="149652" y="149796"/>
                  </a:lnTo>
                  <a:lnTo>
                    <a:pt x="196967" y="180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69741" y="62118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8333" y="52050"/>
                  </a:lnTo>
                  <a:lnTo>
                    <a:pt x="12997" y="108229"/>
                  </a:lnTo>
                  <a:lnTo>
                    <a:pt x="21789" y="166209"/>
                  </a:lnTo>
                  <a:lnTo>
                    <a:pt x="28682" y="217313"/>
                  </a:lnTo>
                  <a:lnTo>
                    <a:pt x="30725" y="25897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53927" y="741934"/>
              <a:ext cx="242157" cy="26647"/>
            </a:xfrm>
            <a:custGeom>
              <a:avLst/>
              <a:gdLst/>
              <a:ahLst/>
              <a:cxnLst/>
              <a:rect l="0" t="0" r="0" b="0"/>
              <a:pathLst>
                <a:path w="242157" h="26647">
                  <a:moveTo>
                    <a:pt x="242156" y="5589"/>
                  </a:moveTo>
                  <a:lnTo>
                    <a:pt x="225388" y="0"/>
                  </a:lnTo>
                  <a:lnTo>
                    <a:pt x="163591" y="4044"/>
                  </a:lnTo>
                  <a:lnTo>
                    <a:pt x="102895" y="5284"/>
                  </a:lnTo>
                  <a:lnTo>
                    <a:pt x="47015" y="786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11862" y="799616"/>
              <a:ext cx="142728" cy="133287"/>
            </a:xfrm>
            <a:custGeom>
              <a:avLst/>
              <a:gdLst/>
              <a:ahLst/>
              <a:cxnLst/>
              <a:rect l="0" t="0" r="0" b="0"/>
              <a:pathLst>
                <a:path w="142728" h="133287">
                  <a:moveTo>
                    <a:pt x="121091" y="21606"/>
                  </a:moveTo>
                  <a:lnTo>
                    <a:pt x="109912" y="4839"/>
                  </a:lnTo>
                  <a:lnTo>
                    <a:pt x="101940" y="1069"/>
                  </a:lnTo>
                  <a:lnTo>
                    <a:pt x="80604" y="0"/>
                  </a:lnTo>
                  <a:lnTo>
                    <a:pt x="42285" y="11565"/>
                  </a:lnTo>
                  <a:lnTo>
                    <a:pt x="21336" y="26502"/>
                  </a:lnTo>
                  <a:lnTo>
                    <a:pt x="12473" y="35399"/>
                  </a:lnTo>
                  <a:lnTo>
                    <a:pt x="2627" y="57762"/>
                  </a:lnTo>
                  <a:lnTo>
                    <a:pt x="0" y="70277"/>
                  </a:lnTo>
                  <a:lnTo>
                    <a:pt x="590" y="80959"/>
                  </a:lnTo>
                  <a:lnTo>
                    <a:pt x="7484" y="99068"/>
                  </a:lnTo>
                  <a:lnTo>
                    <a:pt x="24518" y="122417"/>
                  </a:lnTo>
                  <a:lnTo>
                    <a:pt x="43855" y="130752"/>
                  </a:lnTo>
                  <a:lnTo>
                    <a:pt x="66877" y="133286"/>
                  </a:lnTo>
                  <a:lnTo>
                    <a:pt x="88807" y="130513"/>
                  </a:lnTo>
                  <a:lnTo>
                    <a:pt x="107133" y="122262"/>
                  </a:lnTo>
                  <a:lnTo>
                    <a:pt x="137961" y="97901"/>
                  </a:lnTo>
                  <a:lnTo>
                    <a:pt x="141696" y="87677"/>
                  </a:lnTo>
                  <a:lnTo>
                    <a:pt x="142727" y="60720"/>
                  </a:lnTo>
                  <a:lnTo>
                    <a:pt x="139287" y="41720"/>
                  </a:lnTo>
                  <a:lnTo>
                    <a:pt x="131620" y="21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17181" y="747523"/>
              <a:ext cx="115815" cy="182517"/>
            </a:xfrm>
            <a:custGeom>
              <a:avLst/>
              <a:gdLst/>
              <a:ahLst/>
              <a:cxnLst/>
              <a:rect l="0" t="0" r="0" b="0"/>
              <a:pathLst>
                <a:path w="115815" h="182517">
                  <a:moveTo>
                    <a:pt x="0" y="63171"/>
                  </a:moveTo>
                  <a:lnTo>
                    <a:pt x="3120" y="105863"/>
                  </a:lnTo>
                  <a:lnTo>
                    <a:pt x="14573" y="137041"/>
                  </a:lnTo>
                  <a:lnTo>
                    <a:pt x="35411" y="182516"/>
                  </a:lnTo>
                  <a:lnTo>
                    <a:pt x="34066" y="177044"/>
                  </a:lnTo>
                  <a:lnTo>
                    <a:pt x="17604" y="143766"/>
                  </a:lnTo>
                  <a:lnTo>
                    <a:pt x="5872" y="85367"/>
                  </a:lnTo>
                  <a:lnTo>
                    <a:pt x="8848" y="60558"/>
                  </a:lnTo>
                  <a:lnTo>
                    <a:pt x="12918" y="47391"/>
                  </a:lnTo>
                  <a:lnTo>
                    <a:pt x="26798" y="29641"/>
                  </a:lnTo>
                  <a:lnTo>
                    <a:pt x="35413" y="23270"/>
                  </a:lnTo>
                  <a:lnTo>
                    <a:pt x="57463" y="1619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164989" y="1445120"/>
            <a:ext cx="1930390" cy="476341"/>
            <a:chOff x="1164989" y="1445120"/>
            <a:chExt cx="1930390" cy="476341"/>
          </a:xfrm>
        </p:grpSpPr>
        <p:sp>
          <p:nvSpPr>
            <p:cNvPr id="56" name="Freeform 55"/>
            <p:cNvSpPr/>
            <p:nvPr/>
          </p:nvSpPr>
          <p:spPr>
            <a:xfrm>
              <a:off x="1164989" y="1534331"/>
              <a:ext cx="266887" cy="387130"/>
            </a:xfrm>
            <a:custGeom>
              <a:avLst/>
              <a:gdLst/>
              <a:ahLst/>
              <a:cxnLst/>
              <a:rect l="0" t="0" r="0" b="0"/>
              <a:pathLst>
                <a:path w="266887" h="387130">
                  <a:moveTo>
                    <a:pt x="87902" y="23886"/>
                  </a:moveTo>
                  <a:lnTo>
                    <a:pt x="76723" y="12708"/>
                  </a:lnTo>
                  <a:lnTo>
                    <a:pt x="71091" y="11755"/>
                  </a:lnTo>
                  <a:lnTo>
                    <a:pt x="64996" y="13459"/>
                  </a:lnTo>
                  <a:lnTo>
                    <a:pt x="58593" y="16935"/>
                  </a:lnTo>
                  <a:lnTo>
                    <a:pt x="48360" y="33275"/>
                  </a:lnTo>
                  <a:lnTo>
                    <a:pt x="27409" y="86907"/>
                  </a:lnTo>
                  <a:lnTo>
                    <a:pt x="15783" y="108048"/>
                  </a:lnTo>
                  <a:lnTo>
                    <a:pt x="10576" y="111579"/>
                  </a:lnTo>
                  <a:lnTo>
                    <a:pt x="5936" y="110424"/>
                  </a:lnTo>
                  <a:lnTo>
                    <a:pt x="1672" y="106145"/>
                  </a:lnTo>
                  <a:lnTo>
                    <a:pt x="0" y="98612"/>
                  </a:lnTo>
                  <a:lnTo>
                    <a:pt x="1261" y="77765"/>
                  </a:lnTo>
                  <a:lnTo>
                    <a:pt x="8841" y="59141"/>
                  </a:lnTo>
                  <a:lnTo>
                    <a:pt x="21178" y="43064"/>
                  </a:lnTo>
                  <a:lnTo>
                    <a:pt x="47855" y="22030"/>
                  </a:lnTo>
                  <a:lnTo>
                    <a:pt x="104292" y="0"/>
                  </a:lnTo>
                  <a:lnTo>
                    <a:pt x="115206" y="943"/>
                  </a:lnTo>
                  <a:lnTo>
                    <a:pt x="133572" y="11350"/>
                  </a:lnTo>
                  <a:lnTo>
                    <a:pt x="170493" y="46626"/>
                  </a:lnTo>
                  <a:lnTo>
                    <a:pt x="201146" y="108986"/>
                  </a:lnTo>
                  <a:lnTo>
                    <a:pt x="210363" y="164134"/>
                  </a:lnTo>
                  <a:lnTo>
                    <a:pt x="218683" y="224928"/>
                  </a:lnTo>
                  <a:lnTo>
                    <a:pt x="217379" y="270628"/>
                  </a:lnTo>
                  <a:lnTo>
                    <a:pt x="200084" y="331550"/>
                  </a:lnTo>
                  <a:lnTo>
                    <a:pt x="181582" y="365780"/>
                  </a:lnTo>
                  <a:lnTo>
                    <a:pt x="174922" y="374648"/>
                  </a:lnTo>
                  <a:lnTo>
                    <a:pt x="151924" y="384501"/>
                  </a:lnTo>
                  <a:lnTo>
                    <a:pt x="137602" y="387129"/>
                  </a:lnTo>
                  <a:lnTo>
                    <a:pt x="115450" y="383809"/>
                  </a:lnTo>
                  <a:lnTo>
                    <a:pt x="89825" y="368786"/>
                  </a:lnTo>
                  <a:lnTo>
                    <a:pt x="60206" y="342749"/>
                  </a:lnTo>
                  <a:lnTo>
                    <a:pt x="52196" y="322750"/>
                  </a:lnTo>
                  <a:lnTo>
                    <a:pt x="50060" y="310867"/>
                  </a:lnTo>
                  <a:lnTo>
                    <a:pt x="52145" y="301774"/>
                  </a:lnTo>
                  <a:lnTo>
                    <a:pt x="57045" y="294543"/>
                  </a:lnTo>
                  <a:lnTo>
                    <a:pt x="63821" y="288552"/>
                  </a:lnTo>
                  <a:lnTo>
                    <a:pt x="83828" y="281895"/>
                  </a:lnTo>
                  <a:lnTo>
                    <a:pt x="107148" y="280107"/>
                  </a:lnTo>
                  <a:lnTo>
                    <a:pt x="166952" y="291536"/>
                  </a:lnTo>
                  <a:lnTo>
                    <a:pt x="218877" y="313491"/>
                  </a:lnTo>
                  <a:lnTo>
                    <a:pt x="266886" y="318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79274" y="183195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7565" y="1445120"/>
              <a:ext cx="331415" cy="376311"/>
            </a:xfrm>
            <a:custGeom>
              <a:avLst/>
              <a:gdLst/>
              <a:ahLst/>
              <a:cxnLst/>
              <a:rect l="0" t="0" r="0" b="0"/>
              <a:pathLst>
                <a:path w="331415" h="376311">
                  <a:moveTo>
                    <a:pt x="210248" y="60455"/>
                  </a:moveTo>
                  <a:lnTo>
                    <a:pt x="200673" y="36408"/>
                  </a:lnTo>
                  <a:lnTo>
                    <a:pt x="190005" y="22081"/>
                  </a:lnTo>
                  <a:lnTo>
                    <a:pt x="165255" y="6451"/>
                  </a:lnTo>
                  <a:lnTo>
                    <a:pt x="130106" y="0"/>
                  </a:lnTo>
                  <a:lnTo>
                    <a:pt x="84713" y="6226"/>
                  </a:lnTo>
                  <a:lnTo>
                    <a:pt x="53730" y="16571"/>
                  </a:lnTo>
                  <a:lnTo>
                    <a:pt x="36959" y="27693"/>
                  </a:lnTo>
                  <a:lnTo>
                    <a:pt x="24826" y="43554"/>
                  </a:lnTo>
                  <a:lnTo>
                    <a:pt x="1916" y="82333"/>
                  </a:lnTo>
                  <a:lnTo>
                    <a:pt x="0" y="92587"/>
                  </a:lnTo>
                  <a:lnTo>
                    <a:pt x="4111" y="113340"/>
                  </a:lnTo>
                  <a:lnTo>
                    <a:pt x="16856" y="131143"/>
                  </a:lnTo>
                  <a:lnTo>
                    <a:pt x="25168" y="139165"/>
                  </a:lnTo>
                  <a:lnTo>
                    <a:pt x="46882" y="148080"/>
                  </a:lnTo>
                  <a:lnTo>
                    <a:pt x="98950" y="153802"/>
                  </a:lnTo>
                  <a:lnTo>
                    <a:pt x="159933" y="146692"/>
                  </a:lnTo>
                  <a:lnTo>
                    <a:pt x="197290" y="148398"/>
                  </a:lnTo>
                  <a:lnTo>
                    <a:pt x="258108" y="163889"/>
                  </a:lnTo>
                  <a:lnTo>
                    <a:pt x="276753" y="175056"/>
                  </a:lnTo>
                  <a:lnTo>
                    <a:pt x="322229" y="229729"/>
                  </a:lnTo>
                  <a:lnTo>
                    <a:pt x="330207" y="256570"/>
                  </a:lnTo>
                  <a:lnTo>
                    <a:pt x="331414" y="285658"/>
                  </a:lnTo>
                  <a:lnTo>
                    <a:pt x="324151" y="310284"/>
                  </a:lnTo>
                  <a:lnTo>
                    <a:pt x="301319" y="343878"/>
                  </a:lnTo>
                  <a:lnTo>
                    <a:pt x="279190" y="359166"/>
                  </a:lnTo>
                  <a:lnTo>
                    <a:pt x="253757" y="368690"/>
                  </a:lnTo>
                  <a:lnTo>
                    <a:pt x="213131" y="372882"/>
                  </a:lnTo>
                  <a:lnTo>
                    <a:pt x="160601" y="370650"/>
                  </a:lnTo>
                  <a:lnTo>
                    <a:pt x="126020" y="376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83783" y="1695088"/>
              <a:ext cx="147273" cy="137363"/>
            </a:xfrm>
            <a:custGeom>
              <a:avLst/>
              <a:gdLst/>
              <a:ahLst/>
              <a:cxnLst/>
              <a:rect l="0" t="0" r="0" b="0"/>
              <a:pathLst>
                <a:path w="147273" h="137363">
                  <a:moveTo>
                    <a:pt x="121999" y="31585"/>
                  </a:moveTo>
                  <a:lnTo>
                    <a:pt x="116410" y="14818"/>
                  </a:lnTo>
                  <a:lnTo>
                    <a:pt x="110084" y="9878"/>
                  </a:lnTo>
                  <a:lnTo>
                    <a:pt x="90577" y="4390"/>
                  </a:lnTo>
                  <a:lnTo>
                    <a:pt x="58877" y="6890"/>
                  </a:lnTo>
                  <a:lnTo>
                    <a:pt x="40912" y="15150"/>
                  </a:lnTo>
                  <a:lnTo>
                    <a:pt x="25129" y="27790"/>
                  </a:lnTo>
                  <a:lnTo>
                    <a:pt x="10315" y="45106"/>
                  </a:lnTo>
                  <a:lnTo>
                    <a:pt x="2172" y="67620"/>
                  </a:lnTo>
                  <a:lnTo>
                    <a:pt x="0" y="80175"/>
                  </a:lnTo>
                  <a:lnTo>
                    <a:pt x="2062" y="90885"/>
                  </a:lnTo>
                  <a:lnTo>
                    <a:pt x="13712" y="109023"/>
                  </a:lnTo>
                  <a:lnTo>
                    <a:pt x="34412" y="132389"/>
                  </a:lnTo>
                  <a:lnTo>
                    <a:pt x="43720" y="136222"/>
                  </a:lnTo>
                  <a:lnTo>
                    <a:pt x="66541" y="137362"/>
                  </a:lnTo>
                  <a:lnTo>
                    <a:pt x="100108" y="125837"/>
                  </a:lnTo>
                  <a:lnTo>
                    <a:pt x="132280" y="107605"/>
                  </a:lnTo>
                  <a:lnTo>
                    <a:pt x="139382" y="98643"/>
                  </a:lnTo>
                  <a:lnTo>
                    <a:pt x="147272" y="76206"/>
                  </a:lnTo>
                  <a:lnTo>
                    <a:pt x="144540" y="50637"/>
                  </a:lnTo>
                  <a:lnTo>
                    <a:pt x="132967" y="19293"/>
                  </a:lnTo>
                  <a:lnTo>
                    <a:pt x="1219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11067" y="148451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89" y="62092"/>
                  </a:lnTo>
                  <a:lnTo>
                    <a:pt x="14654" y="111204"/>
                  </a:lnTo>
                  <a:lnTo>
                    <a:pt x="18211" y="153149"/>
                  </a:lnTo>
                  <a:lnTo>
                    <a:pt x="23333" y="216563"/>
                  </a:lnTo>
                  <a:lnTo>
                    <a:pt x="32260" y="269277"/>
                  </a:lnTo>
                  <a:lnTo>
                    <a:pt x="39194" y="30829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26880" y="1652974"/>
              <a:ext cx="115815" cy="155038"/>
            </a:xfrm>
            <a:custGeom>
              <a:avLst/>
              <a:gdLst/>
              <a:ahLst/>
              <a:cxnLst/>
              <a:rect l="0" t="0" r="0" b="0"/>
              <a:pathLst>
                <a:path w="115815" h="155038">
                  <a:moveTo>
                    <a:pt x="0" y="10528"/>
                  </a:moveTo>
                  <a:lnTo>
                    <a:pt x="14655" y="65669"/>
                  </a:lnTo>
                  <a:lnTo>
                    <a:pt x="29368" y="113057"/>
                  </a:lnTo>
                  <a:lnTo>
                    <a:pt x="60294" y="153593"/>
                  </a:lnTo>
                  <a:lnTo>
                    <a:pt x="67102" y="155037"/>
                  </a:lnTo>
                  <a:lnTo>
                    <a:pt x="73981" y="152491"/>
                  </a:lnTo>
                  <a:lnTo>
                    <a:pt x="80906" y="147284"/>
                  </a:lnTo>
                  <a:lnTo>
                    <a:pt x="91721" y="129020"/>
                  </a:lnTo>
                  <a:lnTo>
                    <a:pt x="110735" y="72882"/>
                  </a:lnTo>
                  <a:lnTo>
                    <a:pt x="114811" y="2644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30131" y="1571998"/>
              <a:ext cx="165248" cy="249433"/>
            </a:xfrm>
            <a:custGeom>
              <a:avLst/>
              <a:gdLst/>
              <a:ahLst/>
              <a:cxnLst/>
              <a:rect l="0" t="0" r="0" b="0"/>
              <a:pathLst>
                <a:path w="165248" h="249433">
                  <a:moveTo>
                    <a:pt x="7319" y="102033"/>
                  </a:moveTo>
                  <a:lnTo>
                    <a:pt x="12909" y="118800"/>
                  </a:lnTo>
                  <a:lnTo>
                    <a:pt x="18065" y="122570"/>
                  </a:lnTo>
                  <a:lnTo>
                    <a:pt x="25011" y="123913"/>
                  </a:lnTo>
                  <a:lnTo>
                    <a:pt x="61377" y="117663"/>
                  </a:lnTo>
                  <a:lnTo>
                    <a:pt x="101186" y="96758"/>
                  </a:lnTo>
                  <a:lnTo>
                    <a:pt x="117668" y="83701"/>
                  </a:lnTo>
                  <a:lnTo>
                    <a:pt x="134512" y="57606"/>
                  </a:lnTo>
                  <a:lnTo>
                    <a:pt x="136769" y="37834"/>
                  </a:lnTo>
                  <a:lnTo>
                    <a:pt x="135733" y="27648"/>
                  </a:lnTo>
                  <a:lnTo>
                    <a:pt x="131533" y="19688"/>
                  </a:lnTo>
                  <a:lnTo>
                    <a:pt x="117507" y="7723"/>
                  </a:lnTo>
                  <a:lnTo>
                    <a:pt x="84291" y="0"/>
                  </a:lnTo>
                  <a:lnTo>
                    <a:pt x="64536" y="4432"/>
                  </a:lnTo>
                  <a:lnTo>
                    <a:pt x="37141" y="23201"/>
                  </a:lnTo>
                  <a:lnTo>
                    <a:pt x="19404" y="41260"/>
                  </a:lnTo>
                  <a:lnTo>
                    <a:pt x="7621" y="60985"/>
                  </a:lnTo>
                  <a:lnTo>
                    <a:pt x="0" y="97409"/>
                  </a:lnTo>
                  <a:lnTo>
                    <a:pt x="3331" y="143427"/>
                  </a:lnTo>
                  <a:lnTo>
                    <a:pt x="17316" y="182928"/>
                  </a:lnTo>
                  <a:lnTo>
                    <a:pt x="36278" y="211269"/>
                  </a:lnTo>
                  <a:lnTo>
                    <a:pt x="52945" y="223892"/>
                  </a:lnTo>
                  <a:lnTo>
                    <a:pt x="73221" y="232231"/>
                  </a:lnTo>
                  <a:lnTo>
                    <a:pt x="132403" y="243614"/>
                  </a:lnTo>
                  <a:lnTo>
                    <a:pt x="165247" y="249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82315" y="2620563"/>
            <a:ext cx="728836" cy="659309"/>
            <a:chOff x="2282315" y="2620563"/>
            <a:chExt cx="728836" cy="659309"/>
          </a:xfrm>
        </p:grpSpPr>
        <p:sp>
          <p:nvSpPr>
            <p:cNvPr id="64" name="Freeform 63"/>
            <p:cNvSpPr/>
            <p:nvPr/>
          </p:nvSpPr>
          <p:spPr>
            <a:xfrm>
              <a:off x="2282315" y="2620563"/>
              <a:ext cx="191883" cy="280335"/>
            </a:xfrm>
            <a:custGeom>
              <a:avLst/>
              <a:gdLst/>
              <a:ahLst/>
              <a:cxnLst/>
              <a:rect l="0" t="0" r="0" b="0"/>
              <a:pathLst>
                <a:path w="191883" h="280335">
                  <a:moveTo>
                    <a:pt x="23426" y="32618"/>
                  </a:moveTo>
                  <a:lnTo>
                    <a:pt x="13850" y="56664"/>
                  </a:lnTo>
                  <a:lnTo>
                    <a:pt x="3182" y="70991"/>
                  </a:lnTo>
                  <a:lnTo>
                    <a:pt x="571" y="72238"/>
                  </a:lnTo>
                  <a:lnTo>
                    <a:pt x="0" y="69560"/>
                  </a:lnTo>
                  <a:lnTo>
                    <a:pt x="7490" y="28867"/>
                  </a:lnTo>
                  <a:lnTo>
                    <a:pt x="12802" y="18419"/>
                  </a:lnTo>
                  <a:lnTo>
                    <a:pt x="28062" y="3690"/>
                  </a:lnTo>
                  <a:lnTo>
                    <a:pt x="37045" y="465"/>
                  </a:lnTo>
                  <a:lnTo>
                    <a:pt x="56385" y="0"/>
                  </a:lnTo>
                  <a:lnTo>
                    <a:pt x="73559" y="6813"/>
                  </a:lnTo>
                  <a:lnTo>
                    <a:pt x="88991" y="18809"/>
                  </a:lnTo>
                  <a:lnTo>
                    <a:pt x="109663" y="46464"/>
                  </a:lnTo>
                  <a:lnTo>
                    <a:pt x="127721" y="100257"/>
                  </a:lnTo>
                  <a:lnTo>
                    <a:pt x="132950" y="131700"/>
                  </a:lnTo>
                  <a:lnTo>
                    <a:pt x="126775" y="190013"/>
                  </a:lnTo>
                  <a:lnTo>
                    <a:pt x="114489" y="229382"/>
                  </a:lnTo>
                  <a:lnTo>
                    <a:pt x="89377" y="268537"/>
                  </a:lnTo>
                  <a:lnTo>
                    <a:pt x="69505" y="277851"/>
                  </a:lnTo>
                  <a:lnTo>
                    <a:pt x="57654" y="280334"/>
                  </a:lnTo>
                  <a:lnTo>
                    <a:pt x="47415" y="278481"/>
                  </a:lnTo>
                  <a:lnTo>
                    <a:pt x="29798" y="267063"/>
                  </a:lnTo>
                  <a:lnTo>
                    <a:pt x="17289" y="247170"/>
                  </a:lnTo>
                  <a:lnTo>
                    <a:pt x="12316" y="235314"/>
                  </a:lnTo>
                  <a:lnTo>
                    <a:pt x="11339" y="223901"/>
                  </a:lnTo>
                  <a:lnTo>
                    <a:pt x="16494" y="201861"/>
                  </a:lnTo>
                  <a:lnTo>
                    <a:pt x="23484" y="194579"/>
                  </a:lnTo>
                  <a:lnTo>
                    <a:pt x="43729" y="186489"/>
                  </a:lnTo>
                  <a:lnTo>
                    <a:pt x="65204" y="186013"/>
                  </a:lnTo>
                  <a:lnTo>
                    <a:pt x="125374" y="198354"/>
                  </a:lnTo>
                  <a:lnTo>
                    <a:pt x="158137" y="205987"/>
                  </a:lnTo>
                  <a:lnTo>
                    <a:pt x="191882" y="201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84683" y="2947979"/>
              <a:ext cx="315856" cy="29193"/>
            </a:xfrm>
            <a:custGeom>
              <a:avLst/>
              <a:gdLst/>
              <a:ahLst/>
              <a:cxnLst/>
              <a:rect l="0" t="0" r="0" b="0"/>
              <a:pathLst>
                <a:path w="315856" h="29193">
                  <a:moveTo>
                    <a:pt x="315855" y="0"/>
                  </a:moveTo>
                  <a:lnTo>
                    <a:pt x="257239" y="9065"/>
                  </a:lnTo>
                  <a:lnTo>
                    <a:pt x="204234" y="11409"/>
                  </a:lnTo>
                  <a:lnTo>
                    <a:pt x="142362" y="19555"/>
                  </a:lnTo>
                  <a:lnTo>
                    <a:pt x="81832" y="29192"/>
                  </a:lnTo>
                  <a:lnTo>
                    <a:pt x="56257" y="2818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73851" y="3061831"/>
              <a:ext cx="231996" cy="218041"/>
            </a:xfrm>
            <a:custGeom>
              <a:avLst/>
              <a:gdLst/>
              <a:ahLst/>
              <a:cxnLst/>
              <a:rect l="0" t="0" r="0" b="0"/>
              <a:pathLst>
                <a:path w="231996" h="218041">
                  <a:moveTo>
                    <a:pt x="5589" y="23018"/>
                  </a:moveTo>
                  <a:lnTo>
                    <a:pt x="0" y="39786"/>
                  </a:lnTo>
                  <a:lnTo>
                    <a:pt x="693" y="41216"/>
                  </a:lnTo>
                  <a:lnTo>
                    <a:pt x="14017" y="28800"/>
                  </a:lnTo>
                  <a:lnTo>
                    <a:pt x="59341" y="3690"/>
                  </a:lnTo>
                  <a:lnTo>
                    <a:pt x="79782" y="0"/>
                  </a:lnTo>
                  <a:lnTo>
                    <a:pt x="90146" y="654"/>
                  </a:lnTo>
                  <a:lnTo>
                    <a:pt x="107901" y="7619"/>
                  </a:lnTo>
                  <a:lnTo>
                    <a:pt x="115911" y="12752"/>
                  </a:lnTo>
                  <a:lnTo>
                    <a:pt x="120081" y="20854"/>
                  </a:lnTo>
                  <a:lnTo>
                    <a:pt x="121595" y="42333"/>
                  </a:lnTo>
                  <a:lnTo>
                    <a:pt x="115249" y="61239"/>
                  </a:lnTo>
                  <a:lnTo>
                    <a:pt x="110281" y="69555"/>
                  </a:lnTo>
                  <a:lnTo>
                    <a:pt x="95403" y="81916"/>
                  </a:lnTo>
                  <a:lnTo>
                    <a:pt x="84111" y="88969"/>
                  </a:lnTo>
                  <a:lnTo>
                    <a:pt x="86013" y="89213"/>
                  </a:lnTo>
                  <a:lnTo>
                    <a:pt x="90790" y="88205"/>
                  </a:lnTo>
                  <a:lnTo>
                    <a:pt x="119871" y="92376"/>
                  </a:lnTo>
                  <a:lnTo>
                    <a:pt x="176963" y="119052"/>
                  </a:lnTo>
                  <a:lnTo>
                    <a:pt x="219595" y="146103"/>
                  </a:lnTo>
                  <a:lnTo>
                    <a:pt x="229384" y="166240"/>
                  </a:lnTo>
                  <a:lnTo>
                    <a:pt x="231995" y="178161"/>
                  </a:lnTo>
                  <a:lnTo>
                    <a:pt x="231395" y="188448"/>
                  </a:lnTo>
                  <a:lnTo>
                    <a:pt x="224490" y="206117"/>
                  </a:lnTo>
                  <a:lnTo>
                    <a:pt x="215864" y="211765"/>
                  </a:lnTo>
                  <a:lnTo>
                    <a:pt x="190682" y="218040"/>
                  </a:lnTo>
                  <a:lnTo>
                    <a:pt x="129195" y="213663"/>
                  </a:lnTo>
                  <a:lnTo>
                    <a:pt x="79288" y="20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26922" y="293745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62093"/>
                  </a:lnTo>
                  <a:lnTo>
                    <a:pt x="9878" y="117766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90051" y="2990093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04331" y="11178"/>
                  </a:lnTo>
                  <a:lnTo>
                    <a:pt x="160369" y="23719"/>
                  </a:lnTo>
                  <a:lnTo>
                    <a:pt x="98272" y="23966"/>
                  </a:lnTo>
                  <a:lnTo>
                    <a:pt x="65124" y="27419"/>
                  </a:lnTo>
                  <a:lnTo>
                    <a:pt x="37133" y="390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263834" y="2948519"/>
            <a:ext cx="494840" cy="52103"/>
          </a:xfrm>
          <a:custGeom>
            <a:avLst/>
            <a:gdLst/>
            <a:ahLst/>
            <a:cxnLst/>
            <a:rect l="0" t="0" r="0" b="0"/>
            <a:pathLst>
              <a:path w="494840" h="52103">
                <a:moveTo>
                  <a:pt x="0" y="52102"/>
                </a:moveTo>
                <a:lnTo>
                  <a:pt x="58617" y="43037"/>
                </a:lnTo>
                <a:lnTo>
                  <a:pt x="111621" y="33458"/>
                </a:lnTo>
                <a:lnTo>
                  <a:pt x="173493" y="16863"/>
                </a:lnTo>
                <a:lnTo>
                  <a:pt x="222353" y="17412"/>
                </a:lnTo>
                <a:lnTo>
                  <a:pt x="279664" y="8682"/>
                </a:lnTo>
                <a:lnTo>
                  <a:pt x="336652" y="1281"/>
                </a:lnTo>
                <a:lnTo>
                  <a:pt x="392597" y="0"/>
                </a:lnTo>
                <a:lnTo>
                  <a:pt x="455233" y="6802"/>
                </a:lnTo>
                <a:lnTo>
                  <a:pt x="494839" y="998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476599" y="2600538"/>
            <a:ext cx="397889" cy="742405"/>
            <a:chOff x="3476599" y="2600538"/>
            <a:chExt cx="397889" cy="742405"/>
          </a:xfrm>
        </p:grpSpPr>
        <p:sp>
          <p:nvSpPr>
            <p:cNvPr id="71" name="Freeform 70"/>
            <p:cNvSpPr/>
            <p:nvPr/>
          </p:nvSpPr>
          <p:spPr>
            <a:xfrm>
              <a:off x="3476599" y="2600538"/>
              <a:ext cx="18863" cy="210571"/>
            </a:xfrm>
            <a:custGeom>
              <a:avLst/>
              <a:gdLst/>
              <a:ahLst/>
              <a:cxnLst/>
              <a:rect l="0" t="0" r="0" b="0"/>
              <a:pathLst>
                <a:path w="18863" h="210571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4679" y="148014"/>
                  </a:lnTo>
                  <a:lnTo>
                    <a:pt x="1886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95461" y="3042735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4"/>
                  </a:lnTo>
                  <a:lnTo>
                    <a:pt x="18669" y="227785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90217" y="3050002"/>
              <a:ext cx="284271" cy="292941"/>
            </a:xfrm>
            <a:custGeom>
              <a:avLst/>
              <a:gdLst/>
              <a:ahLst/>
              <a:cxnLst/>
              <a:rect l="0" t="0" r="0" b="0"/>
              <a:pathLst>
                <a:path w="284271" h="292941">
                  <a:moveTo>
                    <a:pt x="0" y="34847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3" y="2063"/>
                  </a:lnTo>
                  <a:lnTo>
                    <a:pt x="44237" y="0"/>
                  </a:lnTo>
                  <a:lnTo>
                    <a:pt x="54058" y="1087"/>
                  </a:lnTo>
                  <a:lnTo>
                    <a:pt x="74329" y="11654"/>
                  </a:lnTo>
                  <a:lnTo>
                    <a:pt x="102352" y="37334"/>
                  </a:lnTo>
                  <a:lnTo>
                    <a:pt x="122354" y="67169"/>
                  </a:lnTo>
                  <a:lnTo>
                    <a:pt x="130419" y="88987"/>
                  </a:lnTo>
                  <a:lnTo>
                    <a:pt x="135596" y="144241"/>
                  </a:lnTo>
                  <a:lnTo>
                    <a:pt x="136493" y="193993"/>
                  </a:lnTo>
                  <a:lnTo>
                    <a:pt x="131207" y="252027"/>
                  </a:lnTo>
                  <a:lnTo>
                    <a:pt x="122265" y="272142"/>
                  </a:lnTo>
                  <a:lnTo>
                    <a:pt x="116605" y="280781"/>
                  </a:lnTo>
                  <a:lnTo>
                    <a:pt x="108152" y="286541"/>
                  </a:lnTo>
                  <a:lnTo>
                    <a:pt x="86283" y="292940"/>
                  </a:lnTo>
                  <a:lnTo>
                    <a:pt x="76239" y="292307"/>
                  </a:lnTo>
                  <a:lnTo>
                    <a:pt x="58840" y="285364"/>
                  </a:lnTo>
                  <a:lnTo>
                    <a:pt x="46429" y="271361"/>
                  </a:lnTo>
                  <a:lnTo>
                    <a:pt x="41481" y="262713"/>
                  </a:lnTo>
                  <a:lnTo>
                    <a:pt x="40523" y="253438"/>
                  </a:lnTo>
                  <a:lnTo>
                    <a:pt x="45696" y="233775"/>
                  </a:lnTo>
                  <a:lnTo>
                    <a:pt x="58914" y="216456"/>
                  </a:lnTo>
                  <a:lnTo>
                    <a:pt x="76487" y="202130"/>
                  </a:lnTo>
                  <a:lnTo>
                    <a:pt x="95995" y="191863"/>
                  </a:lnTo>
                  <a:lnTo>
                    <a:pt x="137887" y="185096"/>
                  </a:lnTo>
                  <a:lnTo>
                    <a:pt x="196040" y="190045"/>
                  </a:lnTo>
                  <a:lnTo>
                    <a:pt x="249468" y="195355"/>
                  </a:lnTo>
                  <a:lnTo>
                    <a:pt x="284270" y="203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2472080" y="3527046"/>
            <a:ext cx="212687" cy="346279"/>
          </a:xfrm>
          <a:custGeom>
            <a:avLst/>
            <a:gdLst/>
            <a:ahLst/>
            <a:cxnLst/>
            <a:rect l="0" t="0" r="0" b="0"/>
            <a:pathLst>
              <a:path w="212687" h="346279">
                <a:moveTo>
                  <a:pt x="86345" y="0"/>
                </a:moveTo>
                <a:lnTo>
                  <a:pt x="91934" y="58617"/>
                </a:lnTo>
                <a:lnTo>
                  <a:pt x="103133" y="121196"/>
                </a:lnTo>
                <a:lnTo>
                  <a:pt x="109678" y="183644"/>
                </a:lnTo>
                <a:lnTo>
                  <a:pt x="116300" y="241646"/>
                </a:lnTo>
                <a:lnTo>
                  <a:pt x="118778" y="301023"/>
                </a:lnTo>
                <a:lnTo>
                  <a:pt x="123376" y="329540"/>
                </a:lnTo>
                <a:lnTo>
                  <a:pt x="120391" y="336677"/>
                </a:lnTo>
                <a:lnTo>
                  <a:pt x="113722" y="339095"/>
                </a:lnTo>
                <a:lnTo>
                  <a:pt x="104596" y="338368"/>
                </a:lnTo>
                <a:lnTo>
                  <a:pt x="88217" y="331320"/>
                </a:lnTo>
                <a:lnTo>
                  <a:pt x="30265" y="280542"/>
                </a:lnTo>
                <a:lnTo>
                  <a:pt x="10327" y="258469"/>
                </a:lnTo>
                <a:lnTo>
                  <a:pt x="696" y="240047"/>
                </a:lnTo>
                <a:lnTo>
                  <a:pt x="0" y="237241"/>
                </a:lnTo>
                <a:lnTo>
                  <a:pt x="55026" y="294987"/>
                </a:lnTo>
                <a:lnTo>
                  <a:pt x="103908" y="343942"/>
                </a:lnTo>
                <a:lnTo>
                  <a:pt x="110922" y="346278"/>
                </a:lnTo>
                <a:lnTo>
                  <a:pt x="117937" y="345496"/>
                </a:lnTo>
                <a:lnTo>
                  <a:pt x="124954" y="342635"/>
                </a:lnTo>
                <a:lnTo>
                  <a:pt x="135870" y="330097"/>
                </a:lnTo>
                <a:lnTo>
                  <a:pt x="178025" y="271879"/>
                </a:lnTo>
                <a:lnTo>
                  <a:pt x="201291" y="221879"/>
                </a:lnTo>
                <a:lnTo>
                  <a:pt x="212686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484725" y="4421420"/>
            <a:ext cx="463255" cy="442746"/>
            <a:chOff x="2484725" y="4421420"/>
            <a:chExt cx="463255" cy="442746"/>
          </a:xfrm>
        </p:grpSpPr>
        <p:sp>
          <p:nvSpPr>
            <p:cNvPr id="76" name="Freeform 75"/>
            <p:cNvSpPr/>
            <p:nvPr/>
          </p:nvSpPr>
          <p:spPr>
            <a:xfrm>
              <a:off x="2484725" y="4421420"/>
              <a:ext cx="336913" cy="53192"/>
            </a:xfrm>
            <a:custGeom>
              <a:avLst/>
              <a:gdLst/>
              <a:ahLst/>
              <a:cxnLst/>
              <a:rect l="0" t="0" r="0" b="0"/>
              <a:pathLst>
                <a:path w="336913" h="53192">
                  <a:moveTo>
                    <a:pt x="336912" y="21606"/>
                  </a:moveTo>
                  <a:lnTo>
                    <a:pt x="325734" y="4838"/>
                  </a:lnTo>
                  <a:lnTo>
                    <a:pt x="318931" y="1068"/>
                  </a:lnTo>
                  <a:lnTo>
                    <a:pt x="302014" y="0"/>
                  </a:lnTo>
                  <a:lnTo>
                    <a:pt x="243915" y="11929"/>
                  </a:lnTo>
                  <a:lnTo>
                    <a:pt x="181339" y="28737"/>
                  </a:lnTo>
                  <a:lnTo>
                    <a:pt x="141208" y="36847"/>
                  </a:lnTo>
                  <a:lnTo>
                    <a:pt x="79210" y="32986"/>
                  </a:lnTo>
                  <a:lnTo>
                    <a:pt x="19688" y="48913"/>
                  </a:lnTo>
                  <a:lnTo>
                    <a:pt x="0" y="53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05001" y="4558839"/>
              <a:ext cx="27124" cy="305327"/>
            </a:xfrm>
            <a:custGeom>
              <a:avLst/>
              <a:gdLst/>
              <a:ahLst/>
              <a:cxnLst/>
              <a:rect l="0" t="0" r="0" b="0"/>
              <a:pathLst>
                <a:path w="27124" h="305327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50389"/>
                  </a:lnTo>
                  <a:lnTo>
                    <a:pt x="14359" y="204791"/>
                  </a:lnTo>
                  <a:lnTo>
                    <a:pt x="15932" y="254091"/>
                  </a:lnTo>
                  <a:lnTo>
                    <a:pt x="17470" y="282555"/>
                  </a:lnTo>
                  <a:lnTo>
                    <a:pt x="2712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10286" y="4567163"/>
              <a:ext cx="237694" cy="244816"/>
            </a:xfrm>
            <a:custGeom>
              <a:avLst/>
              <a:gdLst/>
              <a:ahLst/>
              <a:cxnLst/>
              <a:rect l="0" t="0" r="0" b="0"/>
              <a:pathLst>
                <a:path w="237694" h="244816">
                  <a:moveTo>
                    <a:pt x="6066" y="44319"/>
                  </a:moveTo>
                  <a:lnTo>
                    <a:pt x="0" y="62516"/>
                  </a:lnTo>
                  <a:lnTo>
                    <a:pt x="16215" y="25052"/>
                  </a:lnTo>
                  <a:lnTo>
                    <a:pt x="31634" y="9239"/>
                  </a:lnTo>
                  <a:lnTo>
                    <a:pt x="40659" y="3385"/>
                  </a:lnTo>
                  <a:lnTo>
                    <a:pt x="60045" y="0"/>
                  </a:lnTo>
                  <a:lnTo>
                    <a:pt x="70128" y="734"/>
                  </a:lnTo>
                  <a:lnTo>
                    <a:pt x="87570" y="7790"/>
                  </a:lnTo>
                  <a:lnTo>
                    <a:pt x="95497" y="12947"/>
                  </a:lnTo>
                  <a:lnTo>
                    <a:pt x="107424" y="28036"/>
                  </a:lnTo>
                  <a:lnTo>
                    <a:pt x="124613" y="71908"/>
                  </a:lnTo>
                  <a:lnTo>
                    <a:pt x="130098" y="111895"/>
                  </a:lnTo>
                  <a:lnTo>
                    <a:pt x="123771" y="172974"/>
                  </a:lnTo>
                  <a:lnTo>
                    <a:pt x="120380" y="197425"/>
                  </a:lnTo>
                  <a:lnTo>
                    <a:pt x="111074" y="216091"/>
                  </a:lnTo>
                  <a:lnTo>
                    <a:pt x="87092" y="239754"/>
                  </a:lnTo>
                  <a:lnTo>
                    <a:pt x="77631" y="243629"/>
                  </a:lnTo>
                  <a:lnTo>
                    <a:pt x="57760" y="244815"/>
                  </a:lnTo>
                  <a:lnTo>
                    <a:pt x="26842" y="238906"/>
                  </a:lnTo>
                  <a:lnTo>
                    <a:pt x="18747" y="232535"/>
                  </a:lnTo>
                  <a:lnTo>
                    <a:pt x="6633" y="212978"/>
                  </a:lnTo>
                  <a:lnTo>
                    <a:pt x="6444" y="204721"/>
                  </a:lnTo>
                  <a:lnTo>
                    <a:pt x="9827" y="198047"/>
                  </a:lnTo>
                  <a:lnTo>
                    <a:pt x="15592" y="192428"/>
                  </a:lnTo>
                  <a:lnTo>
                    <a:pt x="46063" y="178930"/>
                  </a:lnTo>
                  <a:lnTo>
                    <a:pt x="98281" y="172294"/>
                  </a:lnTo>
                  <a:lnTo>
                    <a:pt x="140884" y="173484"/>
                  </a:lnTo>
                  <a:lnTo>
                    <a:pt x="200849" y="184303"/>
                  </a:lnTo>
                  <a:lnTo>
                    <a:pt x="237693" y="181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525585" y="3569160"/>
            <a:ext cx="1864799" cy="1221307"/>
            <a:chOff x="2525585" y="3569160"/>
            <a:chExt cx="1864799" cy="1221307"/>
          </a:xfrm>
        </p:grpSpPr>
        <p:sp>
          <p:nvSpPr>
            <p:cNvPr id="80" name="Freeform 79"/>
            <p:cNvSpPr/>
            <p:nvPr/>
          </p:nvSpPr>
          <p:spPr>
            <a:xfrm>
              <a:off x="2525585" y="4011357"/>
              <a:ext cx="170361" cy="370209"/>
            </a:xfrm>
            <a:custGeom>
              <a:avLst/>
              <a:gdLst/>
              <a:ahLst/>
              <a:cxnLst/>
              <a:rect l="0" t="0" r="0" b="0"/>
              <a:pathLst>
                <a:path w="170361" h="370209">
                  <a:moveTo>
                    <a:pt x="159181" y="63171"/>
                  </a:moveTo>
                  <a:lnTo>
                    <a:pt x="133987" y="118216"/>
                  </a:lnTo>
                  <a:lnTo>
                    <a:pt x="117637" y="169624"/>
                  </a:lnTo>
                  <a:lnTo>
                    <a:pt x="99595" y="230394"/>
                  </a:lnTo>
                  <a:lnTo>
                    <a:pt x="81982" y="289696"/>
                  </a:lnTo>
                  <a:lnTo>
                    <a:pt x="77036" y="330461"/>
                  </a:lnTo>
                  <a:lnTo>
                    <a:pt x="79851" y="340800"/>
                  </a:lnTo>
                  <a:lnTo>
                    <a:pt x="85238" y="348863"/>
                  </a:lnTo>
                  <a:lnTo>
                    <a:pt x="100581" y="360941"/>
                  </a:lnTo>
                  <a:lnTo>
                    <a:pt x="119099" y="370208"/>
                  </a:lnTo>
                  <a:lnTo>
                    <a:pt x="127780" y="369638"/>
                  </a:lnTo>
                  <a:lnTo>
                    <a:pt x="143666" y="359646"/>
                  </a:lnTo>
                  <a:lnTo>
                    <a:pt x="165763" y="334289"/>
                  </a:lnTo>
                  <a:lnTo>
                    <a:pt x="169418" y="324635"/>
                  </a:lnTo>
                  <a:lnTo>
                    <a:pt x="170360" y="304549"/>
                  </a:lnTo>
                  <a:lnTo>
                    <a:pt x="164313" y="273511"/>
                  </a:lnTo>
                  <a:lnTo>
                    <a:pt x="149524" y="247677"/>
                  </a:lnTo>
                  <a:lnTo>
                    <a:pt x="95163" y="203728"/>
                  </a:lnTo>
                  <a:lnTo>
                    <a:pt x="38354" y="152388"/>
                  </a:lnTo>
                  <a:lnTo>
                    <a:pt x="9839" y="114719"/>
                  </a:lnTo>
                  <a:lnTo>
                    <a:pt x="0" y="94270"/>
                  </a:lnTo>
                  <a:lnTo>
                    <a:pt x="1087" y="70364"/>
                  </a:lnTo>
                  <a:lnTo>
                    <a:pt x="10538" y="46481"/>
                  </a:lnTo>
                  <a:lnTo>
                    <a:pt x="26437" y="28067"/>
                  </a:lnTo>
                  <a:lnTo>
                    <a:pt x="48322" y="18324"/>
                  </a:lnTo>
                  <a:lnTo>
                    <a:pt x="107219" y="2880"/>
                  </a:lnTo>
                  <a:lnTo>
                    <a:pt x="1170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10541" y="4327212"/>
              <a:ext cx="21708" cy="189514"/>
            </a:xfrm>
            <a:custGeom>
              <a:avLst/>
              <a:gdLst/>
              <a:ahLst/>
              <a:cxnLst/>
              <a:rect l="0" t="0" r="0" b="0"/>
              <a:pathLst>
                <a:path w="21708" h="189514">
                  <a:moveTo>
                    <a:pt x="11179" y="0"/>
                  </a:moveTo>
                  <a:lnTo>
                    <a:pt x="0" y="22357"/>
                  </a:lnTo>
                  <a:lnTo>
                    <a:pt x="752" y="45811"/>
                  </a:lnTo>
                  <a:lnTo>
                    <a:pt x="9119" y="98996"/>
                  </a:lnTo>
                  <a:lnTo>
                    <a:pt x="19241" y="162313"/>
                  </a:lnTo>
                  <a:lnTo>
                    <a:pt x="2170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69077" y="442196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6221" y="11178"/>
                  </a:lnTo>
                  <a:lnTo>
                    <a:pt x="128249" y="13301"/>
                  </a:lnTo>
                  <a:lnTo>
                    <a:pt x="68593" y="16713"/>
                  </a:lnTo>
                  <a:lnTo>
                    <a:pt x="17482" y="152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32331" y="415875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11274" y="4421145"/>
              <a:ext cx="189514" cy="21882"/>
            </a:xfrm>
            <a:custGeom>
              <a:avLst/>
              <a:gdLst/>
              <a:ahLst/>
              <a:cxnLst/>
              <a:rect l="0" t="0" r="0" b="0"/>
              <a:pathLst>
                <a:path w="189514" h="21882">
                  <a:moveTo>
                    <a:pt x="189513" y="21881"/>
                  </a:moveTo>
                  <a:lnTo>
                    <a:pt x="183924" y="5113"/>
                  </a:lnTo>
                  <a:lnTo>
                    <a:pt x="178768" y="1343"/>
                  </a:lnTo>
                  <a:lnTo>
                    <a:pt x="171821" y="0"/>
                  </a:lnTo>
                  <a:lnTo>
                    <a:pt x="115824" y="1885"/>
                  </a:lnTo>
                  <a:lnTo>
                    <a:pt x="54378" y="6016"/>
                  </a:lnTo>
                  <a:lnTo>
                    <a:pt x="0" y="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42860" y="452725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12997" y="158334"/>
                  </a:lnTo>
                  <a:lnTo>
                    <a:pt x="18669" y="207571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48145" y="4502284"/>
              <a:ext cx="210571" cy="230638"/>
            </a:xfrm>
            <a:custGeom>
              <a:avLst/>
              <a:gdLst/>
              <a:ahLst/>
              <a:cxnLst/>
              <a:rect l="0" t="0" r="0" b="0"/>
              <a:pathLst>
                <a:path w="210571" h="230638">
                  <a:moveTo>
                    <a:pt x="0" y="24969"/>
                  </a:moveTo>
                  <a:lnTo>
                    <a:pt x="43962" y="1250"/>
                  </a:lnTo>
                  <a:lnTo>
                    <a:pt x="63992" y="0"/>
                  </a:lnTo>
                  <a:lnTo>
                    <a:pt x="83423" y="4513"/>
                  </a:lnTo>
                  <a:lnTo>
                    <a:pt x="114961" y="26474"/>
                  </a:lnTo>
                  <a:lnTo>
                    <a:pt x="128302" y="40846"/>
                  </a:lnTo>
                  <a:lnTo>
                    <a:pt x="153974" y="99139"/>
                  </a:lnTo>
                  <a:lnTo>
                    <a:pt x="165248" y="143995"/>
                  </a:lnTo>
                  <a:lnTo>
                    <a:pt x="164386" y="180729"/>
                  </a:lnTo>
                  <a:lnTo>
                    <a:pt x="158458" y="201821"/>
                  </a:lnTo>
                  <a:lnTo>
                    <a:pt x="148024" y="218994"/>
                  </a:lnTo>
                  <a:lnTo>
                    <a:pt x="139627" y="224509"/>
                  </a:lnTo>
                  <a:lnTo>
                    <a:pt x="117819" y="230637"/>
                  </a:lnTo>
                  <a:lnTo>
                    <a:pt x="107792" y="229932"/>
                  </a:lnTo>
                  <a:lnTo>
                    <a:pt x="90411" y="222908"/>
                  </a:lnTo>
                  <a:lnTo>
                    <a:pt x="78007" y="208869"/>
                  </a:lnTo>
                  <a:lnTo>
                    <a:pt x="73062" y="200211"/>
                  </a:lnTo>
                  <a:lnTo>
                    <a:pt x="70686" y="178114"/>
                  </a:lnTo>
                  <a:lnTo>
                    <a:pt x="71690" y="165670"/>
                  </a:lnTo>
                  <a:lnTo>
                    <a:pt x="75870" y="156205"/>
                  </a:lnTo>
                  <a:lnTo>
                    <a:pt x="89872" y="142568"/>
                  </a:lnTo>
                  <a:lnTo>
                    <a:pt x="110913" y="135727"/>
                  </a:lnTo>
                  <a:lnTo>
                    <a:pt x="152185" y="134996"/>
                  </a:lnTo>
                  <a:lnTo>
                    <a:pt x="179942" y="140550"/>
                  </a:lnTo>
                  <a:lnTo>
                    <a:pt x="210570" y="16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92338" y="3569160"/>
              <a:ext cx="192637" cy="280893"/>
            </a:xfrm>
            <a:custGeom>
              <a:avLst/>
              <a:gdLst/>
              <a:ahLst/>
              <a:cxnLst/>
              <a:rect l="0" t="0" r="0" b="0"/>
              <a:pathLst>
                <a:path w="192637" h="280893">
                  <a:moveTo>
                    <a:pt x="66294" y="0"/>
                  </a:moveTo>
                  <a:lnTo>
                    <a:pt x="75359" y="58617"/>
                  </a:lnTo>
                  <a:lnTo>
                    <a:pt x="84938" y="112791"/>
                  </a:lnTo>
                  <a:lnTo>
                    <a:pt x="94976" y="168552"/>
                  </a:lnTo>
                  <a:lnTo>
                    <a:pt x="97306" y="224627"/>
                  </a:lnTo>
                  <a:lnTo>
                    <a:pt x="97709" y="266728"/>
                  </a:lnTo>
                  <a:lnTo>
                    <a:pt x="94257" y="274915"/>
                  </a:lnTo>
                  <a:lnTo>
                    <a:pt x="88445" y="279203"/>
                  </a:lnTo>
                  <a:lnTo>
                    <a:pt x="81062" y="280892"/>
                  </a:lnTo>
                  <a:lnTo>
                    <a:pt x="74969" y="277338"/>
                  </a:lnTo>
                  <a:lnTo>
                    <a:pt x="40794" y="220644"/>
                  </a:lnTo>
                  <a:lnTo>
                    <a:pt x="12099" y="168396"/>
                  </a:lnTo>
                  <a:lnTo>
                    <a:pt x="7937" y="166077"/>
                  </a:lnTo>
                  <a:lnTo>
                    <a:pt x="3992" y="169209"/>
                  </a:lnTo>
                  <a:lnTo>
                    <a:pt x="193" y="175977"/>
                  </a:lnTo>
                  <a:lnTo>
                    <a:pt x="0" y="182829"/>
                  </a:lnTo>
                  <a:lnTo>
                    <a:pt x="6024" y="196681"/>
                  </a:lnTo>
                  <a:lnTo>
                    <a:pt x="42290" y="247724"/>
                  </a:lnTo>
                  <a:lnTo>
                    <a:pt x="68540" y="269802"/>
                  </a:lnTo>
                  <a:lnTo>
                    <a:pt x="78320" y="273455"/>
                  </a:lnTo>
                  <a:lnTo>
                    <a:pt x="98545" y="274394"/>
                  </a:lnTo>
                  <a:lnTo>
                    <a:pt x="129662" y="262756"/>
                  </a:lnTo>
                  <a:lnTo>
                    <a:pt x="155519" y="244490"/>
                  </a:lnTo>
                  <a:lnTo>
                    <a:pt x="182878" y="211291"/>
                  </a:lnTo>
                  <a:lnTo>
                    <a:pt x="19263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11399" y="4384794"/>
              <a:ext cx="126343" cy="47704"/>
            </a:xfrm>
            <a:custGeom>
              <a:avLst/>
              <a:gdLst/>
              <a:ahLst/>
              <a:cxnLst/>
              <a:rect l="0" t="0" r="0" b="0"/>
              <a:pathLst>
                <a:path w="126343" h="47704">
                  <a:moveTo>
                    <a:pt x="126342" y="5589"/>
                  </a:moveTo>
                  <a:lnTo>
                    <a:pt x="103985" y="0"/>
                  </a:lnTo>
                  <a:lnTo>
                    <a:pt x="83650" y="3495"/>
                  </a:lnTo>
                  <a:lnTo>
                    <a:pt x="24125" y="2958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42984" y="4527091"/>
              <a:ext cx="147400" cy="21221"/>
            </a:xfrm>
            <a:custGeom>
              <a:avLst/>
              <a:gdLst/>
              <a:ahLst/>
              <a:cxnLst/>
              <a:rect l="0" t="0" r="0" b="0"/>
              <a:pathLst>
                <a:path w="147400" h="21221">
                  <a:moveTo>
                    <a:pt x="147399" y="21220"/>
                  </a:moveTo>
                  <a:lnTo>
                    <a:pt x="136221" y="4452"/>
                  </a:lnTo>
                  <a:lnTo>
                    <a:pt x="129418" y="683"/>
                  </a:lnTo>
                  <a:lnTo>
                    <a:pt x="77658" y="0"/>
                  </a:lnTo>
                  <a:lnTo>
                    <a:pt x="24698" y="5355"/>
                  </a:lnTo>
                  <a:lnTo>
                    <a:pt x="0" y="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847247" y="4056193"/>
            <a:ext cx="448588" cy="754014"/>
            <a:chOff x="4847247" y="4056193"/>
            <a:chExt cx="448588" cy="754014"/>
          </a:xfrm>
        </p:grpSpPr>
        <p:sp>
          <p:nvSpPr>
            <p:cNvPr id="91" name="Freeform 90"/>
            <p:cNvSpPr/>
            <p:nvPr/>
          </p:nvSpPr>
          <p:spPr>
            <a:xfrm>
              <a:off x="4847247" y="4056193"/>
              <a:ext cx="206433" cy="302606"/>
            </a:xfrm>
            <a:custGeom>
              <a:avLst/>
              <a:gdLst/>
              <a:ahLst/>
              <a:cxnLst/>
              <a:rect l="0" t="0" r="0" b="0"/>
              <a:pathLst>
                <a:path w="206433" h="302606">
                  <a:moveTo>
                    <a:pt x="174846" y="70978"/>
                  </a:moveTo>
                  <a:lnTo>
                    <a:pt x="174846" y="93335"/>
                  </a:lnTo>
                  <a:lnTo>
                    <a:pt x="173676" y="96411"/>
                  </a:lnTo>
                  <a:lnTo>
                    <a:pt x="171726" y="94952"/>
                  </a:lnTo>
                  <a:lnTo>
                    <a:pt x="138243" y="36561"/>
                  </a:lnTo>
                  <a:lnTo>
                    <a:pt x="117077" y="16196"/>
                  </a:lnTo>
                  <a:lnTo>
                    <a:pt x="98868" y="6466"/>
                  </a:lnTo>
                  <a:lnTo>
                    <a:pt x="63297" y="0"/>
                  </a:lnTo>
                  <a:lnTo>
                    <a:pt x="42990" y="4727"/>
                  </a:lnTo>
                  <a:lnTo>
                    <a:pt x="26166" y="15797"/>
                  </a:lnTo>
                  <a:lnTo>
                    <a:pt x="10890" y="32415"/>
                  </a:lnTo>
                  <a:lnTo>
                    <a:pt x="2541" y="54618"/>
                  </a:lnTo>
                  <a:lnTo>
                    <a:pt x="0" y="80085"/>
                  </a:lnTo>
                  <a:lnTo>
                    <a:pt x="2770" y="107001"/>
                  </a:lnTo>
                  <a:lnTo>
                    <a:pt x="7486" y="117220"/>
                  </a:lnTo>
                  <a:lnTo>
                    <a:pt x="22085" y="131694"/>
                  </a:lnTo>
                  <a:lnTo>
                    <a:pt x="50035" y="152009"/>
                  </a:lnTo>
                  <a:lnTo>
                    <a:pt x="73361" y="156514"/>
                  </a:lnTo>
                  <a:lnTo>
                    <a:pt x="120874" y="149875"/>
                  </a:lnTo>
                  <a:lnTo>
                    <a:pt x="147806" y="135039"/>
                  </a:lnTo>
                  <a:lnTo>
                    <a:pt x="170604" y="110236"/>
                  </a:lnTo>
                  <a:lnTo>
                    <a:pt x="175527" y="110018"/>
                  </a:lnTo>
                  <a:lnTo>
                    <a:pt x="178810" y="115722"/>
                  </a:lnTo>
                  <a:lnTo>
                    <a:pt x="184078" y="166904"/>
                  </a:lnTo>
                  <a:lnTo>
                    <a:pt x="196657" y="227673"/>
                  </a:lnTo>
                  <a:lnTo>
                    <a:pt x="205574" y="290943"/>
                  </a:lnTo>
                  <a:lnTo>
                    <a:pt x="206432" y="302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64165" y="4393396"/>
              <a:ext cx="336913" cy="39102"/>
            </a:xfrm>
            <a:custGeom>
              <a:avLst/>
              <a:gdLst/>
              <a:ahLst/>
              <a:cxnLst/>
              <a:rect l="0" t="0" r="0" b="0"/>
              <a:pathLst>
                <a:path w="336913" h="39102">
                  <a:moveTo>
                    <a:pt x="336912" y="39101"/>
                  </a:moveTo>
                  <a:lnTo>
                    <a:pt x="325734" y="22334"/>
                  </a:lnTo>
                  <a:lnTo>
                    <a:pt x="310888" y="10982"/>
                  </a:lnTo>
                  <a:lnTo>
                    <a:pt x="291421" y="3207"/>
                  </a:lnTo>
                  <a:lnTo>
                    <a:pt x="255323" y="0"/>
                  </a:lnTo>
                  <a:lnTo>
                    <a:pt x="194800" y="11884"/>
                  </a:lnTo>
                  <a:lnTo>
                    <a:pt x="140038" y="17997"/>
                  </a:lnTo>
                  <a:lnTo>
                    <a:pt x="84161" y="29256"/>
                  </a:lnTo>
                  <a:lnTo>
                    <a:pt x="57292" y="33556"/>
                  </a:lnTo>
                  <a:lnTo>
                    <a:pt x="0" y="28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27336" y="4548311"/>
              <a:ext cx="21059" cy="242156"/>
            </a:xfrm>
            <a:custGeom>
              <a:avLst/>
              <a:gdLst/>
              <a:ahLst/>
              <a:cxnLst/>
              <a:rect l="0" t="0" r="0" b="0"/>
              <a:pathLst>
                <a:path w="21059" h="242156">
                  <a:moveTo>
                    <a:pt x="0" y="0"/>
                  </a:moveTo>
                  <a:lnTo>
                    <a:pt x="3120" y="62478"/>
                  </a:lnTo>
                  <a:lnTo>
                    <a:pt x="14654" y="124775"/>
                  </a:lnTo>
                  <a:lnTo>
                    <a:pt x="19160" y="176050"/>
                  </a:lnTo>
                  <a:lnTo>
                    <a:pt x="20214" y="204586"/>
                  </a:lnTo>
                  <a:lnTo>
                    <a:pt x="2105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11565" y="4547364"/>
              <a:ext cx="284270" cy="262843"/>
            </a:xfrm>
            <a:custGeom>
              <a:avLst/>
              <a:gdLst/>
              <a:ahLst/>
              <a:cxnLst/>
              <a:rect l="0" t="0" r="0" b="0"/>
              <a:pathLst>
                <a:path w="284270" h="262843">
                  <a:moveTo>
                    <a:pt x="0" y="74646"/>
                  </a:moveTo>
                  <a:lnTo>
                    <a:pt x="9575" y="43364"/>
                  </a:lnTo>
                  <a:lnTo>
                    <a:pt x="27533" y="19624"/>
                  </a:lnTo>
                  <a:lnTo>
                    <a:pt x="44992" y="4958"/>
                  </a:lnTo>
                  <a:lnTo>
                    <a:pt x="67569" y="0"/>
                  </a:lnTo>
                  <a:lnTo>
                    <a:pt x="114602" y="6349"/>
                  </a:lnTo>
                  <a:lnTo>
                    <a:pt x="141451" y="21135"/>
                  </a:lnTo>
                  <a:lnTo>
                    <a:pt x="164224" y="51512"/>
                  </a:lnTo>
                  <a:lnTo>
                    <a:pt x="188493" y="105958"/>
                  </a:lnTo>
                  <a:lnTo>
                    <a:pt x="196619" y="140856"/>
                  </a:lnTo>
                  <a:lnTo>
                    <a:pt x="195907" y="177712"/>
                  </a:lnTo>
                  <a:lnTo>
                    <a:pt x="190015" y="198832"/>
                  </a:lnTo>
                  <a:lnTo>
                    <a:pt x="167168" y="231454"/>
                  </a:lnTo>
                  <a:lnTo>
                    <a:pt x="134536" y="260428"/>
                  </a:lnTo>
                  <a:lnTo>
                    <a:pt x="124785" y="262842"/>
                  </a:lnTo>
                  <a:lnTo>
                    <a:pt x="104593" y="259284"/>
                  </a:lnTo>
                  <a:lnTo>
                    <a:pt x="96635" y="253890"/>
                  </a:lnTo>
                  <a:lnTo>
                    <a:pt x="84673" y="238538"/>
                  </a:lnTo>
                  <a:lnTo>
                    <a:pt x="81696" y="216897"/>
                  </a:lnTo>
                  <a:lnTo>
                    <a:pt x="85442" y="194021"/>
                  </a:lnTo>
                  <a:lnTo>
                    <a:pt x="94906" y="176055"/>
                  </a:lnTo>
                  <a:lnTo>
                    <a:pt x="110030" y="163391"/>
                  </a:lnTo>
                  <a:lnTo>
                    <a:pt x="129621" y="155032"/>
                  </a:lnTo>
                  <a:lnTo>
                    <a:pt x="165787" y="151497"/>
                  </a:lnTo>
                  <a:lnTo>
                    <a:pt x="199250" y="158508"/>
                  </a:lnTo>
                  <a:lnTo>
                    <a:pt x="260803" y="193383"/>
                  </a:lnTo>
                  <a:lnTo>
                    <a:pt x="284269" y="211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653803" y="3811316"/>
            <a:ext cx="1178976" cy="1388683"/>
            <a:chOff x="5653803" y="3811316"/>
            <a:chExt cx="1178976" cy="1388683"/>
          </a:xfrm>
        </p:grpSpPr>
        <p:sp>
          <p:nvSpPr>
            <p:cNvPr id="96" name="Freeform 95"/>
            <p:cNvSpPr/>
            <p:nvPr/>
          </p:nvSpPr>
          <p:spPr>
            <a:xfrm>
              <a:off x="5653803" y="4369326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9167" y="16768"/>
                  </a:lnTo>
                  <a:lnTo>
                    <a:pt x="82841" y="21707"/>
                  </a:lnTo>
                  <a:lnTo>
                    <a:pt x="26045" y="358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64331" y="4469022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1" y="0"/>
                  </a:lnTo>
                  <a:lnTo>
                    <a:pt x="18141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99732" y="4053471"/>
              <a:ext cx="325726" cy="421141"/>
            </a:xfrm>
            <a:custGeom>
              <a:avLst/>
              <a:gdLst/>
              <a:ahLst/>
              <a:cxnLst/>
              <a:rect l="0" t="0" r="0" b="0"/>
              <a:pathLst>
                <a:path w="325726" h="421141">
                  <a:moveTo>
                    <a:pt x="80496" y="0"/>
                  </a:moveTo>
                  <a:lnTo>
                    <a:pt x="36196" y="46639"/>
                  </a:lnTo>
                  <a:lnTo>
                    <a:pt x="8862" y="89764"/>
                  </a:lnTo>
                  <a:lnTo>
                    <a:pt x="4664" y="90258"/>
                  </a:lnTo>
                  <a:lnTo>
                    <a:pt x="1866" y="85908"/>
                  </a:lnTo>
                  <a:lnTo>
                    <a:pt x="0" y="78329"/>
                  </a:lnTo>
                  <a:lnTo>
                    <a:pt x="1095" y="70937"/>
                  </a:lnTo>
                  <a:lnTo>
                    <a:pt x="8552" y="56484"/>
                  </a:lnTo>
                  <a:lnTo>
                    <a:pt x="33573" y="28142"/>
                  </a:lnTo>
                  <a:lnTo>
                    <a:pt x="51452" y="14067"/>
                  </a:lnTo>
                  <a:lnTo>
                    <a:pt x="74216" y="9372"/>
                  </a:lnTo>
                  <a:lnTo>
                    <a:pt x="126958" y="15889"/>
                  </a:lnTo>
                  <a:lnTo>
                    <a:pt x="162893" y="30704"/>
                  </a:lnTo>
                  <a:lnTo>
                    <a:pt x="178728" y="49521"/>
                  </a:lnTo>
                  <a:lnTo>
                    <a:pt x="188495" y="73482"/>
                  </a:lnTo>
                  <a:lnTo>
                    <a:pt x="192837" y="99729"/>
                  </a:lnTo>
                  <a:lnTo>
                    <a:pt x="184102" y="140814"/>
                  </a:lnTo>
                  <a:lnTo>
                    <a:pt x="166696" y="171444"/>
                  </a:lnTo>
                  <a:lnTo>
                    <a:pt x="150392" y="184602"/>
                  </a:lnTo>
                  <a:lnTo>
                    <a:pt x="141131" y="189749"/>
                  </a:lnTo>
                  <a:lnTo>
                    <a:pt x="121483" y="192348"/>
                  </a:lnTo>
                  <a:lnTo>
                    <a:pt x="111330" y="191403"/>
                  </a:lnTo>
                  <a:lnTo>
                    <a:pt x="108071" y="188433"/>
                  </a:lnTo>
                  <a:lnTo>
                    <a:pt x="109408" y="184114"/>
                  </a:lnTo>
                  <a:lnTo>
                    <a:pt x="113808" y="178895"/>
                  </a:lnTo>
                  <a:lnTo>
                    <a:pt x="131176" y="173095"/>
                  </a:lnTo>
                  <a:lnTo>
                    <a:pt x="153323" y="171688"/>
                  </a:lnTo>
                  <a:lnTo>
                    <a:pt x="212312" y="183382"/>
                  </a:lnTo>
                  <a:lnTo>
                    <a:pt x="269343" y="219944"/>
                  </a:lnTo>
                  <a:lnTo>
                    <a:pt x="298277" y="244933"/>
                  </a:lnTo>
                  <a:lnTo>
                    <a:pt x="318549" y="274564"/>
                  </a:lnTo>
                  <a:lnTo>
                    <a:pt x="323425" y="284818"/>
                  </a:lnTo>
                  <a:lnTo>
                    <a:pt x="325725" y="305571"/>
                  </a:lnTo>
                  <a:lnTo>
                    <a:pt x="321677" y="325322"/>
                  </a:lnTo>
                  <a:lnTo>
                    <a:pt x="305075" y="350765"/>
                  </a:lnTo>
                  <a:lnTo>
                    <a:pt x="277279" y="378841"/>
                  </a:lnTo>
                  <a:lnTo>
                    <a:pt x="218555" y="411555"/>
                  </a:lnTo>
                  <a:lnTo>
                    <a:pt x="193717" y="413760"/>
                  </a:lnTo>
                  <a:lnTo>
                    <a:pt x="156546" y="414664"/>
                  </a:lnTo>
                  <a:lnTo>
                    <a:pt x="11208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43399" y="4506197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389554" y="0"/>
                  </a:moveTo>
                  <a:lnTo>
                    <a:pt x="330937" y="5589"/>
                  </a:lnTo>
                  <a:lnTo>
                    <a:pt x="270697" y="17958"/>
                  </a:lnTo>
                  <a:lnTo>
                    <a:pt x="216338" y="28547"/>
                  </a:lnTo>
                  <a:lnTo>
                    <a:pt x="155557" y="30985"/>
                  </a:lnTo>
                  <a:lnTo>
                    <a:pt x="97321" y="31467"/>
                  </a:lnTo>
                  <a:lnTo>
                    <a:pt x="36945" y="315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75026" y="4706238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11178" y="11179"/>
                  </a:lnTo>
                  <a:lnTo>
                    <a:pt x="16666" y="32265"/>
                  </a:lnTo>
                  <a:lnTo>
                    <a:pt x="25778" y="93461"/>
                  </a:lnTo>
                  <a:lnTo>
                    <a:pt x="35454" y="144546"/>
                  </a:lnTo>
                  <a:lnTo>
                    <a:pt x="40140" y="202316"/>
                  </a:lnTo>
                  <a:lnTo>
                    <a:pt x="48960" y="265568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16969" y="4685181"/>
              <a:ext cx="189643" cy="222044"/>
            </a:xfrm>
            <a:custGeom>
              <a:avLst/>
              <a:gdLst/>
              <a:ahLst/>
              <a:cxnLst/>
              <a:rect l="0" t="0" r="0" b="0"/>
              <a:pathLst>
                <a:path w="189643" h="222044">
                  <a:moveTo>
                    <a:pt x="189642" y="136871"/>
                  </a:moveTo>
                  <a:lnTo>
                    <a:pt x="184053" y="153638"/>
                  </a:lnTo>
                  <a:lnTo>
                    <a:pt x="171951" y="164990"/>
                  </a:lnTo>
                  <a:lnTo>
                    <a:pt x="112194" y="192328"/>
                  </a:lnTo>
                  <a:lnTo>
                    <a:pt x="53665" y="221469"/>
                  </a:lnTo>
                  <a:lnTo>
                    <a:pt x="32112" y="222043"/>
                  </a:lnTo>
                  <a:lnTo>
                    <a:pt x="13954" y="215279"/>
                  </a:lnTo>
                  <a:lnTo>
                    <a:pt x="5836" y="210200"/>
                  </a:lnTo>
                  <a:lnTo>
                    <a:pt x="1594" y="202135"/>
                  </a:lnTo>
                  <a:lnTo>
                    <a:pt x="0" y="180695"/>
                  </a:lnTo>
                  <a:lnTo>
                    <a:pt x="9679" y="136039"/>
                  </a:lnTo>
                  <a:lnTo>
                    <a:pt x="33940" y="75207"/>
                  </a:lnTo>
                  <a:lnTo>
                    <a:pt x="41150" y="19162"/>
                  </a:lnTo>
                  <a:lnTo>
                    <a:pt x="422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92753" y="3811316"/>
              <a:ext cx="1040026" cy="1388683"/>
            </a:xfrm>
            <a:custGeom>
              <a:avLst/>
              <a:gdLst/>
              <a:ahLst/>
              <a:cxnLst/>
              <a:rect l="0" t="0" r="0" b="0"/>
              <a:pathLst>
                <a:path w="1040026" h="1388683">
                  <a:moveTo>
                    <a:pt x="682273" y="189513"/>
                  </a:moveTo>
                  <a:lnTo>
                    <a:pt x="661975" y="128402"/>
                  </a:lnTo>
                  <a:lnTo>
                    <a:pt x="612226" y="68382"/>
                  </a:lnTo>
                  <a:lnTo>
                    <a:pt x="550370" y="30491"/>
                  </a:lnTo>
                  <a:lnTo>
                    <a:pt x="499171" y="10074"/>
                  </a:lnTo>
                  <a:lnTo>
                    <a:pt x="446956" y="2984"/>
                  </a:lnTo>
                  <a:lnTo>
                    <a:pt x="394440" y="2054"/>
                  </a:lnTo>
                  <a:lnTo>
                    <a:pt x="343005" y="9837"/>
                  </a:lnTo>
                  <a:lnTo>
                    <a:pt x="279991" y="35955"/>
                  </a:lnTo>
                  <a:lnTo>
                    <a:pt x="219379" y="76397"/>
                  </a:lnTo>
                  <a:lnTo>
                    <a:pt x="172565" y="122761"/>
                  </a:lnTo>
                  <a:lnTo>
                    <a:pt x="129280" y="181603"/>
                  </a:lnTo>
                  <a:lnTo>
                    <a:pt x="94855" y="236796"/>
                  </a:lnTo>
                  <a:lnTo>
                    <a:pt x="72369" y="293283"/>
                  </a:lnTo>
                  <a:lnTo>
                    <a:pt x="54171" y="354476"/>
                  </a:lnTo>
                  <a:lnTo>
                    <a:pt x="36538" y="415741"/>
                  </a:lnTo>
                  <a:lnTo>
                    <a:pt x="22489" y="475272"/>
                  </a:lnTo>
                  <a:lnTo>
                    <a:pt x="15469" y="520848"/>
                  </a:lnTo>
                  <a:lnTo>
                    <a:pt x="8450" y="572299"/>
                  </a:lnTo>
                  <a:lnTo>
                    <a:pt x="2600" y="625192"/>
                  </a:lnTo>
                  <a:lnTo>
                    <a:pt x="0" y="675996"/>
                  </a:lnTo>
                  <a:lnTo>
                    <a:pt x="1964" y="728991"/>
                  </a:lnTo>
                  <a:lnTo>
                    <a:pt x="5567" y="779061"/>
                  </a:lnTo>
                  <a:lnTo>
                    <a:pt x="8765" y="832387"/>
                  </a:lnTo>
                  <a:lnTo>
                    <a:pt x="19733" y="885559"/>
                  </a:lnTo>
                  <a:lnTo>
                    <a:pt x="33165" y="940776"/>
                  </a:lnTo>
                  <a:lnTo>
                    <a:pt x="47083" y="995573"/>
                  </a:lnTo>
                  <a:lnTo>
                    <a:pt x="64604" y="1052239"/>
                  </a:lnTo>
                  <a:lnTo>
                    <a:pt x="93602" y="1105412"/>
                  </a:lnTo>
                  <a:lnTo>
                    <a:pt x="126525" y="1158769"/>
                  </a:lnTo>
                  <a:lnTo>
                    <a:pt x="182043" y="1221900"/>
                  </a:lnTo>
                  <a:lnTo>
                    <a:pt x="231462" y="1269875"/>
                  </a:lnTo>
                  <a:lnTo>
                    <a:pt x="286511" y="1298403"/>
                  </a:lnTo>
                  <a:lnTo>
                    <a:pt x="344543" y="1328005"/>
                  </a:lnTo>
                  <a:lnTo>
                    <a:pt x="381248" y="1349790"/>
                  </a:lnTo>
                  <a:lnTo>
                    <a:pt x="439066" y="1368250"/>
                  </a:lnTo>
                  <a:lnTo>
                    <a:pt x="488159" y="1381568"/>
                  </a:lnTo>
                  <a:lnTo>
                    <a:pt x="541569" y="1387334"/>
                  </a:lnTo>
                  <a:lnTo>
                    <a:pt x="583083" y="1388682"/>
                  </a:lnTo>
                  <a:lnTo>
                    <a:pt x="646254" y="1383202"/>
                  </a:lnTo>
                  <a:lnTo>
                    <a:pt x="705136" y="1366761"/>
                  </a:lnTo>
                  <a:lnTo>
                    <a:pt x="767035" y="1347071"/>
                  </a:lnTo>
                  <a:lnTo>
                    <a:pt x="823591" y="1323300"/>
                  </a:lnTo>
                  <a:lnTo>
                    <a:pt x="884623" y="1283826"/>
                  </a:lnTo>
                  <a:lnTo>
                    <a:pt x="932950" y="1240082"/>
                  </a:lnTo>
                  <a:lnTo>
                    <a:pt x="968618" y="1182184"/>
                  </a:lnTo>
                  <a:lnTo>
                    <a:pt x="990457" y="1121354"/>
                  </a:lnTo>
                  <a:lnTo>
                    <a:pt x="1005018" y="1066554"/>
                  </a:lnTo>
                  <a:lnTo>
                    <a:pt x="1019159" y="1010670"/>
                  </a:lnTo>
                  <a:lnTo>
                    <a:pt x="1027629" y="948982"/>
                  </a:lnTo>
                  <a:lnTo>
                    <a:pt x="1036537" y="887706"/>
                  </a:lnTo>
                  <a:lnTo>
                    <a:pt x="1039144" y="838842"/>
                  </a:lnTo>
                  <a:lnTo>
                    <a:pt x="1040025" y="779816"/>
                  </a:lnTo>
                  <a:lnTo>
                    <a:pt x="1034610" y="723096"/>
                  </a:lnTo>
                  <a:lnTo>
                    <a:pt x="1022275" y="665662"/>
                  </a:lnTo>
                  <a:lnTo>
                    <a:pt x="1008573" y="605445"/>
                  </a:lnTo>
                  <a:lnTo>
                    <a:pt x="994602" y="547883"/>
                  </a:lnTo>
                  <a:lnTo>
                    <a:pt x="973341" y="487423"/>
                  </a:lnTo>
                  <a:lnTo>
                    <a:pt x="958158" y="439869"/>
                  </a:lnTo>
                  <a:lnTo>
                    <a:pt x="925891" y="388055"/>
                  </a:lnTo>
                  <a:lnTo>
                    <a:pt x="888356" y="327572"/>
                  </a:lnTo>
                  <a:lnTo>
                    <a:pt x="839609" y="268308"/>
                  </a:lnTo>
                  <a:lnTo>
                    <a:pt x="787481" y="216455"/>
                  </a:lnTo>
                  <a:lnTo>
                    <a:pt x="733735" y="158702"/>
                  </a:lnTo>
                  <a:lnTo>
                    <a:pt x="681346" y="119086"/>
                  </a:lnTo>
                  <a:lnTo>
                    <a:pt x="625938" y="77205"/>
                  </a:lnTo>
                  <a:lnTo>
                    <a:pt x="572774" y="31974"/>
                  </a:lnTo>
                  <a:lnTo>
                    <a:pt x="534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84310" y="326699"/>
            <a:ext cx="3727090" cy="631395"/>
            <a:chOff x="484310" y="326699"/>
            <a:chExt cx="3727090" cy="631395"/>
          </a:xfrm>
        </p:grpSpPr>
        <p:sp>
          <p:nvSpPr>
            <p:cNvPr id="2" name="Freeform 1"/>
            <p:cNvSpPr/>
            <p:nvPr/>
          </p:nvSpPr>
          <p:spPr>
            <a:xfrm>
              <a:off x="562867" y="326699"/>
              <a:ext cx="405755" cy="578752"/>
            </a:xfrm>
            <a:custGeom>
              <a:avLst/>
              <a:gdLst/>
              <a:ahLst/>
              <a:cxnLst/>
              <a:rect l="0" t="0" r="0" b="0"/>
              <a:pathLst>
                <a:path w="405755" h="578752">
                  <a:moveTo>
                    <a:pt x="5671" y="578751"/>
                  </a:moveTo>
                  <a:lnTo>
                    <a:pt x="82" y="561984"/>
                  </a:lnTo>
                  <a:lnTo>
                    <a:pt x="2184" y="503170"/>
                  </a:lnTo>
                  <a:lnTo>
                    <a:pt x="0" y="454117"/>
                  </a:lnTo>
                  <a:lnTo>
                    <a:pt x="7110" y="408852"/>
                  </a:lnTo>
                  <a:lnTo>
                    <a:pt x="13330" y="365200"/>
                  </a:lnTo>
                  <a:lnTo>
                    <a:pt x="19994" y="314604"/>
                  </a:lnTo>
                  <a:lnTo>
                    <a:pt x="23735" y="264041"/>
                  </a:lnTo>
                  <a:lnTo>
                    <a:pt x="25398" y="216612"/>
                  </a:lnTo>
                  <a:lnTo>
                    <a:pt x="26334" y="157026"/>
                  </a:lnTo>
                  <a:lnTo>
                    <a:pt x="27781" y="104665"/>
                  </a:lnTo>
                  <a:lnTo>
                    <a:pt x="32266" y="77928"/>
                  </a:lnTo>
                  <a:lnTo>
                    <a:pt x="35099" y="74073"/>
                  </a:lnTo>
                  <a:lnTo>
                    <a:pt x="38158" y="76183"/>
                  </a:lnTo>
                  <a:lnTo>
                    <a:pt x="48052" y="104629"/>
                  </a:lnTo>
                  <a:lnTo>
                    <a:pt x="61876" y="166643"/>
                  </a:lnTo>
                  <a:lnTo>
                    <a:pt x="84277" y="225643"/>
                  </a:lnTo>
                  <a:lnTo>
                    <a:pt x="118159" y="283207"/>
                  </a:lnTo>
                  <a:lnTo>
                    <a:pt x="135215" y="298440"/>
                  </a:lnTo>
                  <a:lnTo>
                    <a:pt x="144676" y="304139"/>
                  </a:lnTo>
                  <a:lnTo>
                    <a:pt x="170787" y="304233"/>
                  </a:lnTo>
                  <a:lnTo>
                    <a:pt x="199549" y="295306"/>
                  </a:lnTo>
                  <a:lnTo>
                    <a:pt x="234302" y="270550"/>
                  </a:lnTo>
                  <a:lnTo>
                    <a:pt x="258767" y="240987"/>
                  </a:lnTo>
                  <a:lnTo>
                    <a:pt x="287641" y="177906"/>
                  </a:lnTo>
                  <a:lnTo>
                    <a:pt x="302258" y="128270"/>
                  </a:lnTo>
                  <a:lnTo>
                    <a:pt x="326082" y="67501"/>
                  </a:lnTo>
                  <a:lnTo>
                    <a:pt x="350199" y="13556"/>
                  </a:lnTo>
                  <a:lnTo>
                    <a:pt x="354679" y="1913"/>
                  </a:lnTo>
                  <a:lnTo>
                    <a:pt x="357666" y="0"/>
                  </a:lnTo>
                  <a:lnTo>
                    <a:pt x="359658" y="4574"/>
                  </a:lnTo>
                  <a:lnTo>
                    <a:pt x="370352" y="56480"/>
                  </a:lnTo>
                  <a:lnTo>
                    <a:pt x="374208" y="109319"/>
                  </a:lnTo>
                  <a:lnTo>
                    <a:pt x="379899" y="167089"/>
                  </a:lnTo>
                  <a:lnTo>
                    <a:pt x="378767" y="226597"/>
                  </a:lnTo>
                  <a:lnTo>
                    <a:pt x="383526" y="283672"/>
                  </a:lnTo>
                  <a:lnTo>
                    <a:pt x="389939" y="339632"/>
                  </a:lnTo>
                  <a:lnTo>
                    <a:pt x="393659" y="400667"/>
                  </a:lnTo>
                  <a:lnTo>
                    <a:pt x="394762" y="452026"/>
                  </a:lnTo>
                  <a:lnTo>
                    <a:pt x="403498" y="507904"/>
                  </a:lnTo>
                  <a:lnTo>
                    <a:pt x="405754" y="526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9292" y="673823"/>
              <a:ext cx="16201" cy="168457"/>
            </a:xfrm>
            <a:custGeom>
              <a:avLst/>
              <a:gdLst/>
              <a:ahLst/>
              <a:cxnLst/>
              <a:rect l="0" t="0" r="0" b="0"/>
              <a:pathLst>
                <a:path w="16201" h="168457">
                  <a:moveTo>
                    <a:pt x="5671" y="0"/>
                  </a:moveTo>
                  <a:lnTo>
                    <a:pt x="82" y="16768"/>
                  </a:lnTo>
                  <a:lnTo>
                    <a:pt x="458" y="34359"/>
                  </a:lnTo>
                  <a:lnTo>
                    <a:pt x="2184" y="55045"/>
                  </a:lnTo>
                  <a:lnTo>
                    <a:pt x="0" y="103334"/>
                  </a:lnTo>
                  <a:lnTo>
                    <a:pt x="13507" y="158926"/>
                  </a:lnTo>
                  <a:lnTo>
                    <a:pt x="1620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621181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157928" y="0"/>
                  </a:moveTo>
                  <a:lnTo>
                    <a:pt x="141160" y="5589"/>
                  </a:lnTo>
                  <a:lnTo>
                    <a:pt x="129808" y="17692"/>
                  </a:lnTo>
                  <a:lnTo>
                    <a:pt x="105589" y="74328"/>
                  </a:lnTo>
                  <a:lnTo>
                    <a:pt x="80542" y="133660"/>
                  </a:lnTo>
                  <a:lnTo>
                    <a:pt x="54511" y="189090"/>
                  </a:lnTo>
                  <a:lnTo>
                    <a:pt x="34609" y="215384"/>
                  </a:lnTo>
                  <a:lnTo>
                    <a:pt x="20841" y="22440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621181"/>
              <a:ext cx="178985" cy="221099"/>
            </a:xfrm>
            <a:custGeom>
              <a:avLst/>
              <a:gdLst/>
              <a:ahLst/>
              <a:cxnLst/>
              <a:rect l="0" t="0" r="0" b="0"/>
              <a:pathLst>
                <a:path w="178985" h="221099">
                  <a:moveTo>
                    <a:pt x="178984" y="221098"/>
                  </a:moveTo>
                  <a:lnTo>
                    <a:pt x="173395" y="204331"/>
                  </a:lnTo>
                  <a:lnTo>
                    <a:pt x="161292" y="189859"/>
                  </a:lnTo>
                  <a:lnTo>
                    <a:pt x="104656" y="135976"/>
                  </a:lnTo>
                  <a:lnTo>
                    <a:pt x="50392" y="73621"/>
                  </a:lnTo>
                  <a:lnTo>
                    <a:pt x="26629" y="42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8537" y="603365"/>
              <a:ext cx="182324" cy="249444"/>
            </a:xfrm>
            <a:custGeom>
              <a:avLst/>
              <a:gdLst/>
              <a:ahLst/>
              <a:cxnLst/>
              <a:rect l="0" t="0" r="0" b="0"/>
              <a:pathLst>
                <a:path w="182324" h="249444">
                  <a:moveTo>
                    <a:pt x="13867" y="102044"/>
                  </a:moveTo>
                  <a:lnTo>
                    <a:pt x="30634" y="113222"/>
                  </a:lnTo>
                  <a:lnTo>
                    <a:pt x="48225" y="115591"/>
                  </a:lnTo>
                  <a:lnTo>
                    <a:pt x="105695" y="104564"/>
                  </a:lnTo>
                  <a:lnTo>
                    <a:pt x="138171" y="93562"/>
                  </a:lnTo>
                  <a:lnTo>
                    <a:pt x="155291" y="82286"/>
                  </a:lnTo>
                  <a:lnTo>
                    <a:pt x="167579" y="66357"/>
                  </a:lnTo>
                  <a:lnTo>
                    <a:pt x="172493" y="57195"/>
                  </a:lnTo>
                  <a:lnTo>
                    <a:pt x="174835" y="37658"/>
                  </a:lnTo>
                  <a:lnTo>
                    <a:pt x="173821" y="27534"/>
                  </a:lnTo>
                  <a:lnTo>
                    <a:pt x="169636" y="19615"/>
                  </a:lnTo>
                  <a:lnTo>
                    <a:pt x="155627" y="7697"/>
                  </a:lnTo>
                  <a:lnTo>
                    <a:pt x="122420" y="0"/>
                  </a:lnTo>
                  <a:lnTo>
                    <a:pt x="88535" y="3308"/>
                  </a:lnTo>
                  <a:lnTo>
                    <a:pt x="70059" y="11758"/>
                  </a:lnTo>
                  <a:lnTo>
                    <a:pt x="39134" y="36246"/>
                  </a:lnTo>
                  <a:lnTo>
                    <a:pt x="17584" y="62271"/>
                  </a:lnTo>
                  <a:lnTo>
                    <a:pt x="1970" y="97798"/>
                  </a:lnTo>
                  <a:lnTo>
                    <a:pt x="0" y="121214"/>
                  </a:lnTo>
                  <a:lnTo>
                    <a:pt x="4194" y="143319"/>
                  </a:lnTo>
                  <a:lnTo>
                    <a:pt x="20879" y="175495"/>
                  </a:lnTo>
                  <a:lnTo>
                    <a:pt x="48700" y="206085"/>
                  </a:lnTo>
                  <a:lnTo>
                    <a:pt x="107433" y="239718"/>
                  </a:lnTo>
                  <a:lnTo>
                    <a:pt x="129151" y="242001"/>
                  </a:lnTo>
                  <a:lnTo>
                    <a:pt x="149332" y="241456"/>
                  </a:lnTo>
                  <a:lnTo>
                    <a:pt x="182323" y="249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2887" y="414986"/>
              <a:ext cx="223829" cy="422956"/>
            </a:xfrm>
            <a:custGeom>
              <a:avLst/>
              <a:gdLst/>
              <a:ahLst/>
              <a:cxnLst/>
              <a:rect l="0" t="0" r="0" b="0"/>
              <a:pathLst>
                <a:path w="223829" h="422956">
                  <a:moveTo>
                    <a:pt x="139600" y="364122"/>
                  </a:moveTo>
                  <a:lnTo>
                    <a:pt x="145189" y="347355"/>
                  </a:lnTo>
                  <a:lnTo>
                    <a:pt x="144813" y="329764"/>
                  </a:lnTo>
                  <a:lnTo>
                    <a:pt x="134905" y="297010"/>
                  </a:lnTo>
                  <a:lnTo>
                    <a:pt x="110596" y="249610"/>
                  </a:lnTo>
                  <a:lnTo>
                    <a:pt x="93954" y="234069"/>
                  </a:lnTo>
                  <a:lnTo>
                    <a:pt x="84603" y="228287"/>
                  </a:lnTo>
                  <a:lnTo>
                    <a:pt x="64854" y="224982"/>
                  </a:lnTo>
                  <a:lnTo>
                    <a:pt x="54674" y="225739"/>
                  </a:lnTo>
                  <a:lnTo>
                    <a:pt x="37124" y="232819"/>
                  </a:lnTo>
                  <a:lnTo>
                    <a:pt x="29169" y="237982"/>
                  </a:lnTo>
                  <a:lnTo>
                    <a:pt x="17210" y="253078"/>
                  </a:lnTo>
                  <a:lnTo>
                    <a:pt x="0" y="296954"/>
                  </a:lnTo>
                  <a:lnTo>
                    <a:pt x="977" y="351851"/>
                  </a:lnTo>
                  <a:lnTo>
                    <a:pt x="1950" y="384015"/>
                  </a:lnTo>
                  <a:lnTo>
                    <a:pt x="5719" y="396101"/>
                  </a:lnTo>
                  <a:lnTo>
                    <a:pt x="19266" y="412650"/>
                  </a:lnTo>
                  <a:lnTo>
                    <a:pt x="40105" y="420785"/>
                  </a:lnTo>
                  <a:lnTo>
                    <a:pt x="52213" y="422955"/>
                  </a:lnTo>
                  <a:lnTo>
                    <a:pt x="71905" y="419126"/>
                  </a:lnTo>
                  <a:lnTo>
                    <a:pt x="88456" y="408455"/>
                  </a:lnTo>
                  <a:lnTo>
                    <a:pt x="139482" y="345699"/>
                  </a:lnTo>
                  <a:lnTo>
                    <a:pt x="146540" y="337802"/>
                  </a:lnTo>
                  <a:lnTo>
                    <a:pt x="162063" y="298742"/>
                  </a:lnTo>
                  <a:lnTo>
                    <a:pt x="174072" y="244535"/>
                  </a:lnTo>
                  <a:lnTo>
                    <a:pt x="173860" y="184020"/>
                  </a:lnTo>
                  <a:lnTo>
                    <a:pt x="166389" y="121636"/>
                  </a:lnTo>
                  <a:lnTo>
                    <a:pt x="156766" y="69876"/>
                  </a:lnTo>
                  <a:lnTo>
                    <a:pt x="141864" y="20040"/>
                  </a:lnTo>
                  <a:lnTo>
                    <a:pt x="130467" y="2187"/>
                  </a:lnTo>
                  <a:lnTo>
                    <a:pt x="124153" y="0"/>
                  </a:lnTo>
                  <a:lnTo>
                    <a:pt x="117604" y="2051"/>
                  </a:lnTo>
                  <a:lnTo>
                    <a:pt x="110898" y="6928"/>
                  </a:lnTo>
                  <a:lnTo>
                    <a:pt x="103446" y="24825"/>
                  </a:lnTo>
                  <a:lnTo>
                    <a:pt x="98663" y="80032"/>
                  </a:lnTo>
                  <a:lnTo>
                    <a:pt x="103424" y="130079"/>
                  </a:lnTo>
                  <a:lnTo>
                    <a:pt x="117832" y="187541"/>
                  </a:lnTo>
                  <a:lnTo>
                    <a:pt x="131330" y="237843"/>
                  </a:lnTo>
                  <a:lnTo>
                    <a:pt x="155947" y="296761"/>
                  </a:lnTo>
                  <a:lnTo>
                    <a:pt x="183438" y="337014"/>
                  </a:lnTo>
                  <a:lnTo>
                    <a:pt x="223828" y="374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4516" y="422529"/>
              <a:ext cx="355458" cy="367109"/>
            </a:xfrm>
            <a:custGeom>
              <a:avLst/>
              <a:gdLst/>
              <a:ahLst/>
              <a:cxnLst/>
              <a:rect l="0" t="0" r="0" b="0"/>
              <a:pathLst>
                <a:path w="355458" h="367109">
                  <a:moveTo>
                    <a:pt x="40167" y="367108"/>
                  </a:moveTo>
                  <a:lnTo>
                    <a:pt x="40167" y="308491"/>
                  </a:lnTo>
                  <a:lnTo>
                    <a:pt x="34578" y="262522"/>
                  </a:lnTo>
                  <a:lnTo>
                    <a:pt x="25513" y="206268"/>
                  </a:lnTo>
                  <a:lnTo>
                    <a:pt x="21007" y="145146"/>
                  </a:lnTo>
                  <a:lnTo>
                    <a:pt x="11080" y="84488"/>
                  </a:lnTo>
                  <a:lnTo>
                    <a:pt x="973" y="21726"/>
                  </a:lnTo>
                  <a:lnTo>
                    <a:pt x="0" y="7002"/>
                  </a:lnTo>
                  <a:lnTo>
                    <a:pt x="1691" y="695"/>
                  </a:lnTo>
                  <a:lnTo>
                    <a:pt x="5158" y="0"/>
                  </a:lnTo>
                  <a:lnTo>
                    <a:pt x="9809" y="3047"/>
                  </a:lnTo>
                  <a:lnTo>
                    <a:pt x="47602" y="65107"/>
                  </a:lnTo>
                  <a:lnTo>
                    <a:pt x="80272" y="125244"/>
                  </a:lnTo>
                  <a:lnTo>
                    <a:pt x="101079" y="173190"/>
                  </a:lnTo>
                  <a:lnTo>
                    <a:pt x="142236" y="229759"/>
                  </a:lnTo>
                  <a:lnTo>
                    <a:pt x="197599" y="290980"/>
                  </a:lnTo>
                  <a:lnTo>
                    <a:pt x="255397" y="348296"/>
                  </a:lnTo>
                  <a:lnTo>
                    <a:pt x="273865" y="357967"/>
                  </a:lnTo>
                  <a:lnTo>
                    <a:pt x="283704" y="357504"/>
                  </a:lnTo>
                  <a:lnTo>
                    <a:pt x="303994" y="347632"/>
                  </a:lnTo>
                  <a:lnTo>
                    <a:pt x="329558" y="316754"/>
                  </a:lnTo>
                  <a:lnTo>
                    <a:pt x="346361" y="277969"/>
                  </a:lnTo>
                  <a:lnTo>
                    <a:pt x="354114" y="214536"/>
                  </a:lnTo>
                  <a:lnTo>
                    <a:pt x="355457" y="164234"/>
                  </a:lnTo>
                  <a:lnTo>
                    <a:pt x="352791" y="101603"/>
                  </a:lnTo>
                  <a:lnTo>
                    <a:pt x="346935" y="38842"/>
                  </a:lnTo>
                  <a:lnTo>
                    <a:pt x="345494" y="9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4766" y="558010"/>
              <a:ext cx="178986" cy="200650"/>
            </a:xfrm>
            <a:custGeom>
              <a:avLst/>
              <a:gdLst/>
              <a:ahLst/>
              <a:cxnLst/>
              <a:rect l="0" t="0" r="0" b="0"/>
              <a:pathLst>
                <a:path w="178986" h="200650">
                  <a:moveTo>
                    <a:pt x="0" y="94756"/>
                  </a:moveTo>
                  <a:lnTo>
                    <a:pt x="19128" y="157014"/>
                  </a:lnTo>
                  <a:lnTo>
                    <a:pt x="49804" y="195949"/>
                  </a:lnTo>
                  <a:lnTo>
                    <a:pt x="58939" y="199653"/>
                  </a:lnTo>
                  <a:lnTo>
                    <a:pt x="81567" y="200649"/>
                  </a:lnTo>
                  <a:lnTo>
                    <a:pt x="115025" y="194632"/>
                  </a:lnTo>
                  <a:lnTo>
                    <a:pt x="123477" y="189416"/>
                  </a:lnTo>
                  <a:lnTo>
                    <a:pt x="135987" y="174262"/>
                  </a:lnTo>
                  <a:lnTo>
                    <a:pt x="160469" y="117387"/>
                  </a:lnTo>
                  <a:lnTo>
                    <a:pt x="166641" y="106334"/>
                  </a:lnTo>
                  <a:lnTo>
                    <a:pt x="170379" y="84694"/>
                  </a:lnTo>
                  <a:lnTo>
                    <a:pt x="172145" y="4966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26922" y="610861"/>
              <a:ext cx="294799" cy="168248"/>
            </a:xfrm>
            <a:custGeom>
              <a:avLst/>
              <a:gdLst/>
              <a:ahLst/>
              <a:cxnLst/>
              <a:rect l="0" t="0" r="0" b="0"/>
              <a:pathLst>
                <a:path w="294799" h="168248">
                  <a:moveTo>
                    <a:pt x="0" y="62962"/>
                  </a:moveTo>
                  <a:lnTo>
                    <a:pt x="14654" y="115990"/>
                  </a:lnTo>
                  <a:lnTo>
                    <a:pt x="24749" y="152894"/>
                  </a:lnTo>
                  <a:lnTo>
                    <a:pt x="27028" y="156842"/>
                  </a:lnTo>
                  <a:lnTo>
                    <a:pt x="28547" y="154794"/>
                  </a:lnTo>
                  <a:lnTo>
                    <a:pt x="29065" y="140041"/>
                  </a:lnTo>
                  <a:lnTo>
                    <a:pt x="22342" y="79106"/>
                  </a:lnTo>
                  <a:lnTo>
                    <a:pt x="27027" y="43569"/>
                  </a:lnTo>
                  <a:lnTo>
                    <a:pt x="41413" y="10813"/>
                  </a:lnTo>
                  <a:lnTo>
                    <a:pt x="47496" y="7139"/>
                  </a:lnTo>
                  <a:lnTo>
                    <a:pt x="53891" y="8199"/>
                  </a:lnTo>
                  <a:lnTo>
                    <a:pt x="95137" y="37163"/>
                  </a:lnTo>
                  <a:lnTo>
                    <a:pt x="117226" y="64677"/>
                  </a:lnTo>
                  <a:lnTo>
                    <a:pt x="127359" y="84781"/>
                  </a:lnTo>
                  <a:lnTo>
                    <a:pt x="131700" y="85697"/>
                  </a:lnTo>
                  <a:lnTo>
                    <a:pt x="135763" y="80459"/>
                  </a:lnTo>
                  <a:lnTo>
                    <a:pt x="142227" y="60210"/>
                  </a:lnTo>
                  <a:lnTo>
                    <a:pt x="145100" y="35613"/>
                  </a:lnTo>
                  <a:lnTo>
                    <a:pt x="155736" y="15322"/>
                  </a:lnTo>
                  <a:lnTo>
                    <a:pt x="163485" y="6636"/>
                  </a:lnTo>
                  <a:lnTo>
                    <a:pt x="173331" y="2015"/>
                  </a:lnTo>
                  <a:lnTo>
                    <a:pt x="196749" y="0"/>
                  </a:lnTo>
                  <a:lnTo>
                    <a:pt x="216515" y="6123"/>
                  </a:lnTo>
                  <a:lnTo>
                    <a:pt x="233099" y="17813"/>
                  </a:lnTo>
                  <a:lnTo>
                    <a:pt x="254420" y="44126"/>
                  </a:lnTo>
                  <a:lnTo>
                    <a:pt x="282144" y="100429"/>
                  </a:lnTo>
                  <a:lnTo>
                    <a:pt x="293131" y="156082"/>
                  </a:lnTo>
                  <a:lnTo>
                    <a:pt x="294798" y="168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89830" y="347440"/>
              <a:ext cx="216796" cy="402792"/>
            </a:xfrm>
            <a:custGeom>
              <a:avLst/>
              <a:gdLst/>
              <a:ahLst/>
              <a:cxnLst/>
              <a:rect l="0" t="0" r="0" b="0"/>
              <a:pathLst>
                <a:path w="216796" h="402792">
                  <a:moveTo>
                    <a:pt x="5589" y="0"/>
                  </a:moveTo>
                  <a:lnTo>
                    <a:pt x="0" y="16768"/>
                  </a:lnTo>
                  <a:lnTo>
                    <a:pt x="4442" y="75582"/>
                  </a:lnTo>
                  <a:lnTo>
                    <a:pt x="16584" y="137112"/>
                  </a:lnTo>
                  <a:lnTo>
                    <a:pt x="26784" y="200113"/>
                  </a:lnTo>
                  <a:lnTo>
                    <a:pt x="37216" y="260114"/>
                  </a:lnTo>
                  <a:lnTo>
                    <a:pt x="44596" y="311817"/>
                  </a:lnTo>
                  <a:lnTo>
                    <a:pt x="47089" y="371209"/>
                  </a:lnTo>
                  <a:lnTo>
                    <a:pt x="44954" y="377324"/>
                  </a:lnTo>
                  <a:lnTo>
                    <a:pt x="41191" y="377892"/>
                  </a:lnTo>
                  <a:lnTo>
                    <a:pt x="36343" y="374760"/>
                  </a:lnTo>
                  <a:lnTo>
                    <a:pt x="23930" y="342407"/>
                  </a:lnTo>
                  <a:lnTo>
                    <a:pt x="18432" y="301365"/>
                  </a:lnTo>
                  <a:lnTo>
                    <a:pt x="27982" y="259569"/>
                  </a:lnTo>
                  <a:lnTo>
                    <a:pt x="42448" y="240926"/>
                  </a:lnTo>
                  <a:lnTo>
                    <a:pt x="51219" y="234317"/>
                  </a:lnTo>
                  <a:lnTo>
                    <a:pt x="60575" y="231081"/>
                  </a:lnTo>
                  <a:lnTo>
                    <a:pt x="80330" y="230604"/>
                  </a:lnTo>
                  <a:lnTo>
                    <a:pt x="111183" y="236913"/>
                  </a:lnTo>
                  <a:lnTo>
                    <a:pt x="136962" y="251781"/>
                  </a:lnTo>
                  <a:lnTo>
                    <a:pt x="197520" y="308013"/>
                  </a:lnTo>
                  <a:lnTo>
                    <a:pt x="212165" y="322508"/>
                  </a:lnTo>
                  <a:lnTo>
                    <a:pt x="215836" y="331989"/>
                  </a:lnTo>
                  <a:lnTo>
                    <a:pt x="216795" y="355001"/>
                  </a:lnTo>
                  <a:lnTo>
                    <a:pt x="210203" y="374587"/>
                  </a:lnTo>
                  <a:lnTo>
                    <a:pt x="205169" y="383086"/>
                  </a:lnTo>
                  <a:lnTo>
                    <a:pt x="187098" y="395648"/>
                  </a:lnTo>
                  <a:lnTo>
                    <a:pt x="164639" y="402791"/>
                  </a:lnTo>
                  <a:lnTo>
                    <a:pt x="132264" y="400235"/>
                  </a:lnTo>
                  <a:lnTo>
                    <a:pt x="93003" y="392011"/>
                  </a:lnTo>
                  <a:lnTo>
                    <a:pt x="6876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48103" y="526065"/>
              <a:ext cx="158601" cy="231987"/>
            </a:xfrm>
            <a:custGeom>
              <a:avLst/>
              <a:gdLst/>
              <a:ahLst/>
              <a:cxnLst/>
              <a:rect l="0" t="0" r="0" b="0"/>
              <a:pathLst>
                <a:path w="158601" h="231987">
                  <a:moveTo>
                    <a:pt x="0" y="105644"/>
                  </a:moveTo>
                  <a:lnTo>
                    <a:pt x="11179" y="116823"/>
                  </a:lnTo>
                  <a:lnTo>
                    <a:pt x="19151" y="116606"/>
                  </a:lnTo>
                  <a:lnTo>
                    <a:pt x="78807" y="93050"/>
                  </a:lnTo>
                  <a:lnTo>
                    <a:pt x="124101" y="69448"/>
                  </a:lnTo>
                  <a:lnTo>
                    <a:pt x="141334" y="56022"/>
                  </a:lnTo>
                  <a:lnTo>
                    <a:pt x="158600" y="29720"/>
                  </a:lnTo>
                  <a:lnTo>
                    <a:pt x="157206" y="21103"/>
                  </a:lnTo>
                  <a:lnTo>
                    <a:pt x="143179" y="5289"/>
                  </a:lnTo>
                  <a:lnTo>
                    <a:pt x="134057" y="1306"/>
                  </a:lnTo>
                  <a:lnTo>
                    <a:pt x="114563" y="0"/>
                  </a:lnTo>
                  <a:lnTo>
                    <a:pt x="97320" y="6439"/>
                  </a:lnTo>
                  <a:lnTo>
                    <a:pt x="61598" y="35225"/>
                  </a:lnTo>
                  <a:lnTo>
                    <a:pt x="42298" y="64502"/>
                  </a:lnTo>
                  <a:lnTo>
                    <a:pt x="29171" y="100993"/>
                  </a:lnTo>
                  <a:lnTo>
                    <a:pt x="29050" y="141441"/>
                  </a:lnTo>
                  <a:lnTo>
                    <a:pt x="36698" y="162888"/>
                  </a:lnTo>
                  <a:lnTo>
                    <a:pt x="60672" y="201310"/>
                  </a:lnTo>
                  <a:lnTo>
                    <a:pt x="80387" y="215623"/>
                  </a:lnTo>
                  <a:lnTo>
                    <a:pt x="114676" y="227138"/>
                  </a:lnTo>
                  <a:lnTo>
                    <a:pt x="147399" y="231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02251" y="547319"/>
              <a:ext cx="61708" cy="191749"/>
            </a:xfrm>
            <a:custGeom>
              <a:avLst/>
              <a:gdLst/>
              <a:ahLst/>
              <a:cxnLst/>
              <a:rect l="0" t="0" r="0" b="0"/>
              <a:pathLst>
                <a:path w="61708" h="191749">
                  <a:moveTo>
                    <a:pt x="9065" y="63333"/>
                  </a:moveTo>
                  <a:lnTo>
                    <a:pt x="0" y="121950"/>
                  </a:lnTo>
                  <a:lnTo>
                    <a:pt x="10182" y="178547"/>
                  </a:lnTo>
                  <a:lnTo>
                    <a:pt x="13319" y="189276"/>
                  </a:lnTo>
                  <a:lnTo>
                    <a:pt x="15410" y="191748"/>
                  </a:lnTo>
                  <a:lnTo>
                    <a:pt x="16805" y="188718"/>
                  </a:lnTo>
                  <a:lnTo>
                    <a:pt x="17184" y="171702"/>
                  </a:lnTo>
                  <a:lnTo>
                    <a:pt x="11015" y="116238"/>
                  </a:lnTo>
                  <a:lnTo>
                    <a:pt x="3256" y="54226"/>
                  </a:lnTo>
                  <a:lnTo>
                    <a:pt x="5703" y="32379"/>
                  </a:lnTo>
                  <a:lnTo>
                    <a:pt x="16929" y="14091"/>
                  </a:lnTo>
                  <a:lnTo>
                    <a:pt x="24836" y="5939"/>
                  </a:lnTo>
                  <a:lnTo>
                    <a:pt x="32447" y="1674"/>
                  </a:lnTo>
                  <a:lnTo>
                    <a:pt x="39861" y="0"/>
                  </a:lnTo>
                  <a:lnTo>
                    <a:pt x="61707" y="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91601" y="530815"/>
              <a:ext cx="167130" cy="248294"/>
            </a:xfrm>
            <a:custGeom>
              <a:avLst/>
              <a:gdLst/>
              <a:ahLst/>
              <a:cxnLst/>
              <a:rect l="0" t="0" r="0" b="0"/>
              <a:pathLst>
                <a:path w="167130" h="248294">
                  <a:moveTo>
                    <a:pt x="135570" y="27195"/>
                  </a:moveTo>
                  <a:lnTo>
                    <a:pt x="129981" y="10427"/>
                  </a:lnTo>
                  <a:lnTo>
                    <a:pt x="123655" y="5488"/>
                  </a:lnTo>
                  <a:lnTo>
                    <a:pt x="104148" y="0"/>
                  </a:lnTo>
                  <a:lnTo>
                    <a:pt x="72447" y="2499"/>
                  </a:lnTo>
                  <a:lnTo>
                    <a:pt x="40828" y="16238"/>
                  </a:lnTo>
                  <a:lnTo>
                    <a:pt x="9232" y="40716"/>
                  </a:lnTo>
                  <a:lnTo>
                    <a:pt x="3381" y="50247"/>
                  </a:lnTo>
                  <a:lnTo>
                    <a:pt x="0" y="70196"/>
                  </a:lnTo>
                  <a:lnTo>
                    <a:pt x="3076" y="79259"/>
                  </a:lnTo>
                  <a:lnTo>
                    <a:pt x="15852" y="95568"/>
                  </a:lnTo>
                  <a:lnTo>
                    <a:pt x="26513" y="99683"/>
                  </a:lnTo>
                  <a:lnTo>
                    <a:pt x="82529" y="104121"/>
                  </a:lnTo>
                  <a:lnTo>
                    <a:pt x="121804" y="115499"/>
                  </a:lnTo>
                  <a:lnTo>
                    <a:pt x="160926" y="140304"/>
                  </a:lnTo>
                  <a:lnTo>
                    <a:pt x="165342" y="148224"/>
                  </a:lnTo>
                  <a:lnTo>
                    <a:pt x="167129" y="166384"/>
                  </a:lnTo>
                  <a:lnTo>
                    <a:pt x="161558" y="196338"/>
                  </a:lnTo>
                  <a:lnTo>
                    <a:pt x="156405" y="204298"/>
                  </a:lnTo>
                  <a:lnTo>
                    <a:pt x="141320" y="216261"/>
                  </a:lnTo>
                  <a:lnTo>
                    <a:pt x="90732" y="237244"/>
                  </a:lnTo>
                  <a:lnTo>
                    <a:pt x="72399" y="24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310" y="768582"/>
              <a:ext cx="3727090" cy="189512"/>
            </a:xfrm>
            <a:custGeom>
              <a:avLst/>
              <a:gdLst/>
              <a:ahLst/>
              <a:cxnLst/>
              <a:rect l="0" t="0" r="0" b="0"/>
              <a:pathLst>
                <a:path w="3727090" h="189512">
                  <a:moveTo>
                    <a:pt x="3727089" y="115811"/>
                  </a:moveTo>
                  <a:lnTo>
                    <a:pt x="3721499" y="99044"/>
                  </a:lnTo>
                  <a:lnTo>
                    <a:pt x="3706277" y="84572"/>
                  </a:lnTo>
                  <a:lnTo>
                    <a:pt x="3671399" y="66391"/>
                  </a:lnTo>
                  <a:lnTo>
                    <a:pt x="3628310" y="56715"/>
                  </a:lnTo>
                  <a:lnTo>
                    <a:pt x="3578498" y="53848"/>
                  </a:lnTo>
                  <a:lnTo>
                    <a:pt x="3523574" y="52998"/>
                  </a:lnTo>
                  <a:lnTo>
                    <a:pt x="3472206" y="49627"/>
                  </a:lnTo>
                  <a:lnTo>
                    <a:pt x="3446521" y="46622"/>
                  </a:lnTo>
                  <a:lnTo>
                    <a:pt x="3385075" y="46027"/>
                  </a:lnTo>
                  <a:lnTo>
                    <a:pt x="3331371" y="41715"/>
                  </a:lnTo>
                  <a:lnTo>
                    <a:pt x="3294374" y="36275"/>
                  </a:lnTo>
                  <a:lnTo>
                    <a:pt x="3233776" y="37493"/>
                  </a:lnTo>
                  <a:lnTo>
                    <a:pt x="3176399" y="32751"/>
                  </a:lnTo>
                  <a:lnTo>
                    <a:pt x="3128483" y="31929"/>
                  </a:lnTo>
                  <a:lnTo>
                    <a:pt x="3067126" y="24416"/>
                  </a:lnTo>
                  <a:lnTo>
                    <a:pt x="3018247" y="22051"/>
                  </a:lnTo>
                  <a:lnTo>
                    <a:pt x="2971270" y="21350"/>
                  </a:lnTo>
                  <a:lnTo>
                    <a:pt x="2916276" y="19972"/>
                  </a:lnTo>
                  <a:lnTo>
                    <a:pt x="2866966" y="13845"/>
                  </a:lnTo>
                  <a:lnTo>
                    <a:pt x="2810112" y="10340"/>
                  </a:lnTo>
                  <a:lnTo>
                    <a:pt x="2754532" y="3582"/>
                  </a:lnTo>
                  <a:lnTo>
                    <a:pt x="2695300" y="1060"/>
                  </a:lnTo>
                  <a:lnTo>
                    <a:pt x="2639015" y="313"/>
                  </a:lnTo>
                  <a:lnTo>
                    <a:pt x="2578404" y="91"/>
                  </a:lnTo>
                  <a:lnTo>
                    <a:pt x="2517162" y="26"/>
                  </a:lnTo>
                  <a:lnTo>
                    <a:pt x="2460281" y="6"/>
                  </a:lnTo>
                  <a:lnTo>
                    <a:pt x="2400664" y="0"/>
                  </a:lnTo>
                  <a:lnTo>
                    <a:pt x="2344265" y="1168"/>
                  </a:lnTo>
                  <a:lnTo>
                    <a:pt x="2283621" y="6064"/>
                  </a:lnTo>
                  <a:lnTo>
                    <a:pt x="2221198" y="3485"/>
                  </a:lnTo>
                  <a:lnTo>
                    <a:pt x="2159419" y="6750"/>
                  </a:lnTo>
                  <a:lnTo>
                    <a:pt x="2102379" y="3688"/>
                  </a:lnTo>
                  <a:lnTo>
                    <a:pt x="2041545" y="7980"/>
                  </a:lnTo>
                  <a:lnTo>
                    <a:pt x="1979067" y="9772"/>
                  </a:lnTo>
                  <a:lnTo>
                    <a:pt x="1916101" y="11473"/>
                  </a:lnTo>
                  <a:lnTo>
                    <a:pt x="1852990" y="17696"/>
                  </a:lnTo>
                  <a:lnTo>
                    <a:pt x="1791007" y="21229"/>
                  </a:lnTo>
                  <a:lnTo>
                    <a:pt x="1735077" y="26826"/>
                  </a:lnTo>
                  <a:lnTo>
                    <a:pt x="1680291" y="25624"/>
                  </a:lnTo>
                  <a:lnTo>
                    <a:pt x="1621294" y="35017"/>
                  </a:lnTo>
                  <a:lnTo>
                    <a:pt x="1566249" y="34290"/>
                  </a:lnTo>
                  <a:lnTo>
                    <a:pt x="1511725" y="39274"/>
                  </a:lnTo>
                  <a:lnTo>
                    <a:pt x="1452805" y="42441"/>
                  </a:lnTo>
                  <a:lnTo>
                    <a:pt x="1396613" y="49098"/>
                  </a:lnTo>
                  <a:lnTo>
                    <a:pt x="1336030" y="52761"/>
                  </a:lnTo>
                  <a:lnTo>
                    <a:pt x="1274796" y="60735"/>
                  </a:lnTo>
                  <a:lnTo>
                    <a:pt x="1217918" y="68167"/>
                  </a:lnTo>
                  <a:lnTo>
                    <a:pt x="1159471" y="66340"/>
                  </a:lnTo>
                  <a:lnTo>
                    <a:pt x="1110308" y="70997"/>
                  </a:lnTo>
                  <a:lnTo>
                    <a:pt x="1058047" y="74067"/>
                  </a:lnTo>
                  <a:lnTo>
                    <a:pt x="1000967" y="80696"/>
                  </a:lnTo>
                  <a:lnTo>
                    <a:pt x="952210" y="84350"/>
                  </a:lnTo>
                  <a:lnTo>
                    <a:pt x="900068" y="91152"/>
                  </a:lnTo>
                  <a:lnTo>
                    <a:pt x="843025" y="94857"/>
                  </a:lnTo>
                  <a:lnTo>
                    <a:pt x="793108" y="102843"/>
                  </a:lnTo>
                  <a:lnTo>
                    <a:pt x="736074" y="111449"/>
                  </a:lnTo>
                  <a:lnTo>
                    <a:pt x="681610" y="115689"/>
                  </a:lnTo>
                  <a:lnTo>
                    <a:pt x="628428" y="121494"/>
                  </a:lnTo>
                  <a:lnTo>
                    <a:pt x="576795" y="120355"/>
                  </a:lnTo>
                  <a:lnTo>
                    <a:pt x="513715" y="129794"/>
                  </a:lnTo>
                  <a:lnTo>
                    <a:pt x="450865" y="132611"/>
                  </a:lnTo>
                  <a:lnTo>
                    <a:pt x="402002" y="141196"/>
                  </a:lnTo>
                  <a:lnTo>
                    <a:pt x="340324" y="147342"/>
                  </a:lnTo>
                  <a:lnTo>
                    <a:pt x="291390" y="155439"/>
                  </a:lnTo>
                  <a:lnTo>
                    <a:pt x="229221" y="168656"/>
                  </a:lnTo>
                  <a:lnTo>
                    <a:pt x="195463" y="173223"/>
                  </a:lnTo>
                  <a:lnTo>
                    <a:pt x="144743" y="172727"/>
                  </a:lnTo>
                  <a:lnTo>
                    <a:pt x="85090" y="185502"/>
                  </a:lnTo>
                  <a:lnTo>
                    <a:pt x="28247" y="188719"/>
                  </a:lnTo>
                  <a:lnTo>
                    <a:pt x="0" y="189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084435" y="915979"/>
            <a:ext cx="5540645" cy="715939"/>
            <a:chOff x="1084435" y="915979"/>
            <a:chExt cx="5540645" cy="715939"/>
          </a:xfrm>
        </p:grpSpPr>
        <p:sp>
          <p:nvSpPr>
            <p:cNvPr id="18" name="Freeform 17"/>
            <p:cNvSpPr/>
            <p:nvPr/>
          </p:nvSpPr>
          <p:spPr>
            <a:xfrm>
              <a:off x="1084435" y="1221305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5989" y="163232"/>
                  </a:lnTo>
                  <a:lnTo>
                    <a:pt x="31842" y="22353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52891" y="138976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26632" y="1142251"/>
              <a:ext cx="189514" cy="363325"/>
            </a:xfrm>
            <a:custGeom>
              <a:avLst/>
              <a:gdLst/>
              <a:ahLst/>
              <a:cxnLst/>
              <a:rect l="0" t="0" r="0" b="0"/>
              <a:pathLst>
                <a:path w="189514" h="363325">
                  <a:moveTo>
                    <a:pt x="0" y="363324"/>
                  </a:moveTo>
                  <a:lnTo>
                    <a:pt x="0" y="311273"/>
                  </a:lnTo>
                  <a:lnTo>
                    <a:pt x="0" y="261334"/>
                  </a:lnTo>
                  <a:lnTo>
                    <a:pt x="0" y="202538"/>
                  </a:lnTo>
                  <a:lnTo>
                    <a:pt x="7235" y="151929"/>
                  </a:lnTo>
                  <a:lnTo>
                    <a:pt x="9878" y="91153"/>
                  </a:lnTo>
                  <a:lnTo>
                    <a:pt x="15989" y="33741"/>
                  </a:lnTo>
                  <a:lnTo>
                    <a:pt x="25044" y="11732"/>
                  </a:lnTo>
                  <a:lnTo>
                    <a:pt x="30734" y="2587"/>
                  </a:lnTo>
                  <a:lnTo>
                    <a:pt x="36867" y="0"/>
                  </a:lnTo>
                  <a:lnTo>
                    <a:pt x="43295" y="1785"/>
                  </a:lnTo>
                  <a:lnTo>
                    <a:pt x="49920" y="6484"/>
                  </a:lnTo>
                  <a:lnTo>
                    <a:pt x="60401" y="21065"/>
                  </a:lnTo>
                  <a:lnTo>
                    <a:pt x="81523" y="78783"/>
                  </a:lnTo>
                  <a:lnTo>
                    <a:pt x="103017" y="137319"/>
                  </a:lnTo>
                  <a:lnTo>
                    <a:pt x="124464" y="194548"/>
                  </a:lnTo>
                  <a:lnTo>
                    <a:pt x="151230" y="252603"/>
                  </a:lnTo>
                  <a:lnTo>
                    <a:pt x="180456" y="309965"/>
                  </a:lnTo>
                  <a:lnTo>
                    <a:pt x="189513" y="331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58217" y="136870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73122" y="3120"/>
                  </a:lnTo>
                  <a:lnTo>
                    <a:pt x="11503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84080" y="1126097"/>
              <a:ext cx="174221" cy="374347"/>
            </a:xfrm>
            <a:custGeom>
              <a:avLst/>
              <a:gdLst/>
              <a:ahLst/>
              <a:cxnLst/>
              <a:rect l="0" t="0" r="0" b="0"/>
              <a:pathLst>
                <a:path w="174221" h="374347">
                  <a:moveTo>
                    <a:pt x="153163" y="263664"/>
                  </a:moveTo>
                  <a:lnTo>
                    <a:pt x="147574" y="246897"/>
                  </a:lnTo>
                  <a:lnTo>
                    <a:pt x="127331" y="219702"/>
                  </a:lnTo>
                  <a:lnTo>
                    <a:pt x="99106" y="195006"/>
                  </a:lnTo>
                  <a:lnTo>
                    <a:pt x="89049" y="190986"/>
                  </a:lnTo>
                  <a:lnTo>
                    <a:pt x="68516" y="189639"/>
                  </a:lnTo>
                  <a:lnTo>
                    <a:pt x="37225" y="201047"/>
                  </a:lnTo>
                  <a:lnTo>
                    <a:pt x="19357" y="219067"/>
                  </a:lnTo>
                  <a:lnTo>
                    <a:pt x="5956" y="242673"/>
                  </a:lnTo>
                  <a:lnTo>
                    <a:pt x="0" y="268763"/>
                  </a:lnTo>
                  <a:lnTo>
                    <a:pt x="2237" y="304169"/>
                  </a:lnTo>
                  <a:lnTo>
                    <a:pt x="21878" y="347574"/>
                  </a:lnTo>
                  <a:lnTo>
                    <a:pt x="34763" y="368808"/>
                  </a:lnTo>
                  <a:lnTo>
                    <a:pt x="43814" y="373534"/>
                  </a:lnTo>
                  <a:lnTo>
                    <a:pt x="54527" y="374346"/>
                  </a:lnTo>
                  <a:lnTo>
                    <a:pt x="66349" y="372547"/>
                  </a:lnTo>
                  <a:lnTo>
                    <a:pt x="76570" y="366668"/>
                  </a:lnTo>
                  <a:lnTo>
                    <a:pt x="102133" y="336038"/>
                  </a:lnTo>
                  <a:lnTo>
                    <a:pt x="123355" y="296157"/>
                  </a:lnTo>
                  <a:lnTo>
                    <a:pt x="137572" y="247815"/>
                  </a:lnTo>
                  <a:lnTo>
                    <a:pt x="148023" y="196447"/>
                  </a:lnTo>
                  <a:lnTo>
                    <a:pt x="151640" y="143012"/>
                  </a:lnTo>
                  <a:lnTo>
                    <a:pt x="152712" y="84416"/>
                  </a:lnTo>
                  <a:lnTo>
                    <a:pt x="151859" y="31829"/>
                  </a:lnTo>
                  <a:lnTo>
                    <a:pt x="147515" y="5039"/>
                  </a:lnTo>
                  <a:lnTo>
                    <a:pt x="144718" y="0"/>
                  </a:lnTo>
                  <a:lnTo>
                    <a:pt x="141684" y="151"/>
                  </a:lnTo>
                  <a:lnTo>
                    <a:pt x="138491" y="3761"/>
                  </a:lnTo>
                  <a:lnTo>
                    <a:pt x="132947" y="64174"/>
                  </a:lnTo>
                  <a:lnTo>
                    <a:pt x="132272" y="119884"/>
                  </a:lnTo>
                  <a:lnTo>
                    <a:pt x="137745" y="167510"/>
                  </a:lnTo>
                  <a:lnTo>
                    <a:pt x="146775" y="218667"/>
                  </a:lnTo>
                  <a:lnTo>
                    <a:pt x="163775" y="279835"/>
                  </a:lnTo>
                  <a:lnTo>
                    <a:pt x="174220" y="305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33814" y="1101853"/>
              <a:ext cx="166642" cy="435733"/>
            </a:xfrm>
            <a:custGeom>
              <a:avLst/>
              <a:gdLst/>
              <a:ahLst/>
              <a:cxnLst/>
              <a:rect l="0" t="0" r="0" b="0"/>
              <a:pathLst>
                <a:path w="166642" h="435733">
                  <a:moveTo>
                    <a:pt x="92942" y="277380"/>
                  </a:moveTo>
                  <a:lnTo>
                    <a:pt x="98531" y="260612"/>
                  </a:lnTo>
                  <a:lnTo>
                    <a:pt x="97838" y="253333"/>
                  </a:lnTo>
                  <a:lnTo>
                    <a:pt x="90829" y="239006"/>
                  </a:lnTo>
                  <a:lnTo>
                    <a:pt x="84514" y="235420"/>
                  </a:lnTo>
                  <a:lnTo>
                    <a:pt x="68139" y="234554"/>
                  </a:lnTo>
                  <a:lnTo>
                    <a:pt x="52283" y="241189"/>
                  </a:lnTo>
                  <a:lnTo>
                    <a:pt x="23039" y="264512"/>
                  </a:lnTo>
                  <a:lnTo>
                    <a:pt x="7369" y="295924"/>
                  </a:lnTo>
                  <a:lnTo>
                    <a:pt x="0" y="348460"/>
                  </a:lnTo>
                  <a:lnTo>
                    <a:pt x="1063" y="387608"/>
                  </a:lnTo>
                  <a:lnTo>
                    <a:pt x="9603" y="406699"/>
                  </a:lnTo>
                  <a:lnTo>
                    <a:pt x="27565" y="430600"/>
                  </a:lnTo>
                  <a:lnTo>
                    <a:pt x="35319" y="434509"/>
                  </a:lnTo>
                  <a:lnTo>
                    <a:pt x="53294" y="435732"/>
                  </a:lnTo>
                  <a:lnTo>
                    <a:pt x="69861" y="429257"/>
                  </a:lnTo>
                  <a:lnTo>
                    <a:pt x="85024" y="417410"/>
                  </a:lnTo>
                  <a:lnTo>
                    <a:pt x="106714" y="388670"/>
                  </a:lnTo>
                  <a:lnTo>
                    <a:pt x="125618" y="342980"/>
                  </a:lnTo>
                  <a:lnTo>
                    <a:pt x="133430" y="285508"/>
                  </a:lnTo>
                  <a:lnTo>
                    <a:pt x="142633" y="227536"/>
                  </a:lnTo>
                  <a:lnTo>
                    <a:pt x="150429" y="184232"/>
                  </a:lnTo>
                  <a:lnTo>
                    <a:pt x="147540" y="135397"/>
                  </a:lnTo>
                  <a:lnTo>
                    <a:pt x="144994" y="83882"/>
                  </a:lnTo>
                  <a:lnTo>
                    <a:pt x="136181" y="33914"/>
                  </a:lnTo>
                  <a:lnTo>
                    <a:pt x="125417" y="7736"/>
                  </a:lnTo>
                  <a:lnTo>
                    <a:pt x="118102" y="1691"/>
                  </a:lnTo>
                  <a:lnTo>
                    <a:pt x="109715" y="0"/>
                  </a:lnTo>
                  <a:lnTo>
                    <a:pt x="100615" y="1213"/>
                  </a:lnTo>
                  <a:lnTo>
                    <a:pt x="94547" y="7871"/>
                  </a:lnTo>
                  <a:lnTo>
                    <a:pt x="87806" y="30866"/>
                  </a:lnTo>
                  <a:lnTo>
                    <a:pt x="91884" y="87222"/>
                  </a:lnTo>
                  <a:lnTo>
                    <a:pt x="100687" y="142268"/>
                  </a:lnTo>
                  <a:lnTo>
                    <a:pt x="110705" y="193803"/>
                  </a:lnTo>
                  <a:lnTo>
                    <a:pt x="124570" y="250082"/>
                  </a:lnTo>
                  <a:lnTo>
                    <a:pt x="133905" y="281625"/>
                  </a:lnTo>
                  <a:lnTo>
                    <a:pt x="166641" y="340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63626" y="915979"/>
              <a:ext cx="126344" cy="715939"/>
            </a:xfrm>
            <a:custGeom>
              <a:avLst/>
              <a:gdLst/>
              <a:ahLst/>
              <a:cxnLst/>
              <a:rect l="0" t="0" r="0" b="0"/>
              <a:pathLst>
                <a:path w="126344" h="715939">
                  <a:moveTo>
                    <a:pt x="126343" y="0"/>
                  </a:moveTo>
                  <a:lnTo>
                    <a:pt x="111688" y="53027"/>
                  </a:lnTo>
                  <a:lnTo>
                    <a:pt x="101593" y="101110"/>
                  </a:lnTo>
                  <a:lnTo>
                    <a:pt x="96783" y="159810"/>
                  </a:lnTo>
                  <a:lnTo>
                    <a:pt x="89768" y="210478"/>
                  </a:lnTo>
                  <a:lnTo>
                    <a:pt x="84153" y="270690"/>
                  </a:lnTo>
                  <a:lnTo>
                    <a:pt x="72992" y="331456"/>
                  </a:lnTo>
                  <a:lnTo>
                    <a:pt x="59522" y="389126"/>
                  </a:lnTo>
                  <a:lnTo>
                    <a:pt x="52832" y="448438"/>
                  </a:lnTo>
                  <a:lnTo>
                    <a:pt x="44578" y="505214"/>
                  </a:lnTo>
                  <a:lnTo>
                    <a:pt x="35203" y="568302"/>
                  </a:lnTo>
                  <a:lnTo>
                    <a:pt x="29181" y="624947"/>
                  </a:lnTo>
                  <a:lnTo>
                    <a:pt x="17073" y="680937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7349" y="1095878"/>
              <a:ext cx="279396" cy="365069"/>
            </a:xfrm>
            <a:custGeom>
              <a:avLst/>
              <a:gdLst/>
              <a:ahLst/>
              <a:cxnLst/>
              <a:rect l="0" t="0" r="0" b="0"/>
              <a:pathLst>
                <a:path w="279396" h="365069">
                  <a:moveTo>
                    <a:pt x="211117" y="30671"/>
                  </a:moveTo>
                  <a:lnTo>
                    <a:pt x="199939" y="8314"/>
                  </a:lnTo>
                  <a:lnTo>
                    <a:pt x="191966" y="2898"/>
                  </a:lnTo>
                  <a:lnTo>
                    <a:pt x="170630" y="0"/>
                  </a:lnTo>
                  <a:lnTo>
                    <a:pt x="118805" y="7671"/>
                  </a:lnTo>
                  <a:lnTo>
                    <a:pt x="78610" y="19437"/>
                  </a:lnTo>
                  <a:lnTo>
                    <a:pt x="27768" y="57961"/>
                  </a:lnTo>
                  <a:lnTo>
                    <a:pt x="4843" y="85160"/>
                  </a:lnTo>
                  <a:lnTo>
                    <a:pt x="1071" y="95073"/>
                  </a:lnTo>
                  <a:lnTo>
                    <a:pt x="0" y="115446"/>
                  </a:lnTo>
                  <a:lnTo>
                    <a:pt x="3692" y="123452"/>
                  </a:lnTo>
                  <a:lnTo>
                    <a:pt x="17152" y="135468"/>
                  </a:lnTo>
                  <a:lnTo>
                    <a:pt x="37953" y="141588"/>
                  </a:lnTo>
                  <a:lnTo>
                    <a:pt x="61626" y="143138"/>
                  </a:lnTo>
                  <a:lnTo>
                    <a:pt x="111658" y="140841"/>
                  </a:lnTo>
                  <a:lnTo>
                    <a:pt x="165994" y="150959"/>
                  </a:lnTo>
                  <a:lnTo>
                    <a:pt x="223824" y="158156"/>
                  </a:lnTo>
                  <a:lnTo>
                    <a:pt x="244450" y="167660"/>
                  </a:lnTo>
                  <a:lnTo>
                    <a:pt x="269217" y="191753"/>
                  </a:lnTo>
                  <a:lnTo>
                    <a:pt x="277883" y="220416"/>
                  </a:lnTo>
                  <a:lnTo>
                    <a:pt x="279395" y="254212"/>
                  </a:lnTo>
                  <a:lnTo>
                    <a:pt x="272268" y="284830"/>
                  </a:lnTo>
                  <a:lnTo>
                    <a:pt x="249513" y="322786"/>
                  </a:lnTo>
                  <a:lnTo>
                    <a:pt x="230521" y="339094"/>
                  </a:lnTo>
                  <a:lnTo>
                    <a:pt x="184144" y="359096"/>
                  </a:lnTo>
                  <a:lnTo>
                    <a:pt x="143724" y="365068"/>
                  </a:lnTo>
                  <a:lnTo>
                    <a:pt x="86631" y="350585"/>
                  </a:lnTo>
                  <a:lnTo>
                    <a:pt x="74246" y="346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18588" y="1316062"/>
              <a:ext cx="149092" cy="169864"/>
            </a:xfrm>
            <a:custGeom>
              <a:avLst/>
              <a:gdLst/>
              <a:ahLst/>
              <a:cxnLst/>
              <a:rect l="0" t="0" r="0" b="0"/>
              <a:pathLst>
                <a:path w="149092" h="16986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9" y="132227"/>
                  </a:lnTo>
                  <a:lnTo>
                    <a:pt x="28182" y="150794"/>
                  </a:lnTo>
                  <a:lnTo>
                    <a:pt x="44061" y="163726"/>
                  </a:lnTo>
                  <a:lnTo>
                    <a:pt x="53209" y="168812"/>
                  </a:lnTo>
                  <a:lnTo>
                    <a:pt x="63987" y="169863"/>
                  </a:lnTo>
                  <a:lnTo>
                    <a:pt x="88441" y="164792"/>
                  </a:lnTo>
                  <a:lnTo>
                    <a:pt x="108667" y="148500"/>
                  </a:lnTo>
                  <a:lnTo>
                    <a:pt x="130089" y="116139"/>
                  </a:lnTo>
                  <a:lnTo>
                    <a:pt x="147808" y="68174"/>
                  </a:lnTo>
                  <a:lnTo>
                    <a:pt x="149091" y="44338"/>
                  </a:lnTo>
                  <a:lnTo>
                    <a:pt x="14520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74017" y="1105492"/>
              <a:ext cx="246249" cy="354547"/>
            </a:xfrm>
            <a:custGeom>
              <a:avLst/>
              <a:gdLst/>
              <a:ahLst/>
              <a:cxnLst/>
              <a:rect l="0" t="0" r="0" b="0"/>
              <a:pathLst>
                <a:path w="246249" h="35454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9938" y="134755"/>
                  </a:lnTo>
                  <a:lnTo>
                    <a:pt x="26490" y="196591"/>
                  </a:lnTo>
                  <a:lnTo>
                    <a:pt x="33489" y="245552"/>
                  </a:lnTo>
                  <a:lnTo>
                    <a:pt x="39566" y="301491"/>
                  </a:lnTo>
                  <a:lnTo>
                    <a:pt x="42916" y="324679"/>
                  </a:lnTo>
                  <a:lnTo>
                    <a:pt x="40506" y="346683"/>
                  </a:lnTo>
                  <a:lnTo>
                    <a:pt x="39395" y="349275"/>
                  </a:lnTo>
                  <a:lnTo>
                    <a:pt x="31303" y="294217"/>
                  </a:lnTo>
                  <a:lnTo>
                    <a:pt x="37254" y="249262"/>
                  </a:lnTo>
                  <a:lnTo>
                    <a:pt x="47348" y="224257"/>
                  </a:lnTo>
                  <a:lnTo>
                    <a:pt x="65872" y="204565"/>
                  </a:lnTo>
                  <a:lnTo>
                    <a:pt x="77363" y="196038"/>
                  </a:lnTo>
                  <a:lnTo>
                    <a:pt x="99490" y="189683"/>
                  </a:lnTo>
                  <a:lnTo>
                    <a:pt x="131677" y="192683"/>
                  </a:lnTo>
                  <a:lnTo>
                    <a:pt x="151705" y="199110"/>
                  </a:lnTo>
                  <a:lnTo>
                    <a:pt x="205427" y="236840"/>
                  </a:lnTo>
                  <a:lnTo>
                    <a:pt x="236482" y="277890"/>
                  </a:lnTo>
                  <a:lnTo>
                    <a:pt x="243745" y="290545"/>
                  </a:lnTo>
                  <a:lnTo>
                    <a:pt x="246248" y="302491"/>
                  </a:lnTo>
                  <a:lnTo>
                    <a:pt x="242789" y="325123"/>
                  </a:lnTo>
                  <a:lnTo>
                    <a:pt x="237422" y="333732"/>
                  </a:lnTo>
                  <a:lnTo>
                    <a:pt x="222100" y="346417"/>
                  </a:lnTo>
                  <a:lnTo>
                    <a:pt x="176975" y="354546"/>
                  </a:lnTo>
                  <a:lnTo>
                    <a:pt x="145321" y="347089"/>
                  </a:lnTo>
                  <a:lnTo>
                    <a:pt x="10034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84932" y="1021264"/>
              <a:ext cx="73701" cy="410612"/>
            </a:xfrm>
            <a:custGeom>
              <a:avLst/>
              <a:gdLst/>
              <a:ahLst/>
              <a:cxnLst/>
              <a:rect l="0" t="0" r="0" b="0"/>
              <a:pathLst>
                <a:path w="73701" h="410612">
                  <a:moveTo>
                    <a:pt x="0" y="0"/>
                  </a:moveTo>
                  <a:lnTo>
                    <a:pt x="8334" y="37478"/>
                  </a:lnTo>
                  <a:lnTo>
                    <a:pt x="15684" y="100080"/>
                  </a:lnTo>
                  <a:lnTo>
                    <a:pt x="21166" y="162055"/>
                  </a:lnTo>
                  <a:lnTo>
                    <a:pt x="35572" y="220255"/>
                  </a:lnTo>
                  <a:lnTo>
                    <a:pt x="40176" y="269202"/>
                  </a:lnTo>
                  <a:lnTo>
                    <a:pt x="47129" y="322569"/>
                  </a:lnTo>
                  <a:lnTo>
                    <a:pt x="59959" y="381089"/>
                  </a:lnTo>
                  <a:lnTo>
                    <a:pt x="7370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11233" y="1197475"/>
              <a:ext cx="263213" cy="28622"/>
            </a:xfrm>
            <a:custGeom>
              <a:avLst/>
              <a:gdLst/>
              <a:ahLst/>
              <a:cxnLst/>
              <a:rect l="0" t="0" r="0" b="0"/>
              <a:pathLst>
                <a:path w="263213" h="28622">
                  <a:moveTo>
                    <a:pt x="263212" y="13302"/>
                  </a:moveTo>
                  <a:lnTo>
                    <a:pt x="252034" y="2123"/>
                  </a:lnTo>
                  <a:lnTo>
                    <a:pt x="245232" y="0"/>
                  </a:lnTo>
                  <a:lnTo>
                    <a:pt x="187882" y="2177"/>
                  </a:lnTo>
                  <a:lnTo>
                    <a:pt x="131392" y="11061"/>
                  </a:lnTo>
                  <a:lnTo>
                    <a:pt x="78986" y="24081"/>
                  </a:lnTo>
                  <a:lnTo>
                    <a:pt x="49143" y="28621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16559" y="1231834"/>
              <a:ext cx="105286" cy="223579"/>
            </a:xfrm>
            <a:custGeom>
              <a:avLst/>
              <a:gdLst/>
              <a:ahLst/>
              <a:cxnLst/>
              <a:rect l="0" t="0" r="0" b="0"/>
              <a:pathLst>
                <a:path w="105286" h="223579">
                  <a:moveTo>
                    <a:pt x="0" y="63171"/>
                  </a:moveTo>
                  <a:lnTo>
                    <a:pt x="19128" y="124281"/>
                  </a:lnTo>
                  <a:lnTo>
                    <a:pt x="44214" y="184302"/>
                  </a:lnTo>
                  <a:lnTo>
                    <a:pt x="57043" y="223578"/>
                  </a:lnTo>
                  <a:lnTo>
                    <a:pt x="38229" y="167320"/>
                  </a:lnTo>
                  <a:lnTo>
                    <a:pt x="24127" y="109425"/>
                  </a:lnTo>
                  <a:lnTo>
                    <a:pt x="24761" y="80219"/>
                  </a:lnTo>
                  <a:lnTo>
                    <a:pt x="38272" y="45215"/>
                  </a:lnTo>
                  <a:lnTo>
                    <a:pt x="50545" y="27505"/>
                  </a:lnTo>
                  <a:lnTo>
                    <a:pt x="70038" y="149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02775" y="1263093"/>
              <a:ext cx="182283" cy="179312"/>
            </a:xfrm>
            <a:custGeom>
              <a:avLst/>
              <a:gdLst/>
              <a:ahLst/>
              <a:cxnLst/>
              <a:rect l="0" t="0" r="0" b="0"/>
              <a:pathLst>
                <a:path w="182283" h="179312">
                  <a:moveTo>
                    <a:pt x="119111" y="74026"/>
                  </a:moveTo>
                  <a:lnTo>
                    <a:pt x="124700" y="57258"/>
                  </a:lnTo>
                  <a:lnTo>
                    <a:pt x="121205" y="39667"/>
                  </a:lnTo>
                  <a:lnTo>
                    <a:pt x="110683" y="21321"/>
                  </a:lnTo>
                  <a:lnTo>
                    <a:pt x="94308" y="5368"/>
                  </a:lnTo>
                  <a:lnTo>
                    <a:pt x="85028" y="1348"/>
                  </a:lnTo>
                  <a:lnTo>
                    <a:pt x="65358" y="0"/>
                  </a:lnTo>
                  <a:lnTo>
                    <a:pt x="48038" y="6420"/>
                  </a:lnTo>
                  <a:lnTo>
                    <a:pt x="32540" y="18243"/>
                  </a:lnTo>
                  <a:lnTo>
                    <a:pt x="17854" y="35195"/>
                  </a:lnTo>
                  <a:lnTo>
                    <a:pt x="2021" y="70059"/>
                  </a:lnTo>
                  <a:lnTo>
                    <a:pt x="0" y="93320"/>
                  </a:lnTo>
                  <a:lnTo>
                    <a:pt x="8235" y="142438"/>
                  </a:lnTo>
                  <a:lnTo>
                    <a:pt x="23348" y="172155"/>
                  </a:lnTo>
                  <a:lnTo>
                    <a:pt x="30702" y="175710"/>
                  </a:lnTo>
                  <a:lnTo>
                    <a:pt x="39115" y="175740"/>
                  </a:lnTo>
                  <a:lnTo>
                    <a:pt x="48233" y="173421"/>
                  </a:lnTo>
                  <a:lnTo>
                    <a:pt x="64602" y="161485"/>
                  </a:lnTo>
                  <a:lnTo>
                    <a:pt x="78507" y="143312"/>
                  </a:lnTo>
                  <a:lnTo>
                    <a:pt x="100838" y="85591"/>
                  </a:lnTo>
                  <a:lnTo>
                    <a:pt x="102020" y="63958"/>
                  </a:lnTo>
                  <a:lnTo>
                    <a:pt x="99817" y="50834"/>
                  </a:lnTo>
                  <a:lnTo>
                    <a:pt x="98837" y="60599"/>
                  </a:lnTo>
                  <a:lnTo>
                    <a:pt x="127431" y="122399"/>
                  </a:lnTo>
                  <a:lnTo>
                    <a:pt x="147572" y="151399"/>
                  </a:lnTo>
                  <a:lnTo>
                    <a:pt x="182282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31289" y="1293402"/>
              <a:ext cx="164338" cy="173334"/>
            </a:xfrm>
            <a:custGeom>
              <a:avLst/>
              <a:gdLst/>
              <a:ahLst/>
              <a:cxnLst/>
              <a:rect l="0" t="0" r="0" b="0"/>
              <a:pathLst>
                <a:path w="164338" h="173334">
                  <a:moveTo>
                    <a:pt x="111695" y="12131"/>
                  </a:moveTo>
                  <a:lnTo>
                    <a:pt x="94928" y="953"/>
                  </a:lnTo>
                  <a:lnTo>
                    <a:pt x="85309" y="0"/>
                  </a:lnTo>
                  <a:lnTo>
                    <a:pt x="62143" y="5180"/>
                  </a:lnTo>
                  <a:lnTo>
                    <a:pt x="33972" y="21250"/>
                  </a:lnTo>
                  <a:lnTo>
                    <a:pt x="10807" y="40829"/>
                  </a:lnTo>
                  <a:lnTo>
                    <a:pt x="2516" y="60761"/>
                  </a:lnTo>
                  <a:lnTo>
                    <a:pt x="0" y="84047"/>
                  </a:lnTo>
                  <a:lnTo>
                    <a:pt x="2781" y="106095"/>
                  </a:lnTo>
                  <a:lnTo>
                    <a:pt x="11036" y="124473"/>
                  </a:lnTo>
                  <a:lnTo>
                    <a:pt x="35400" y="155335"/>
                  </a:lnTo>
                  <a:lnTo>
                    <a:pt x="61403" y="171285"/>
                  </a:lnTo>
                  <a:lnTo>
                    <a:pt x="81154" y="173333"/>
                  </a:lnTo>
                  <a:lnTo>
                    <a:pt x="101631" y="169175"/>
                  </a:lnTo>
                  <a:lnTo>
                    <a:pt x="164337" y="149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92817" y="1000207"/>
              <a:ext cx="39681" cy="421141"/>
            </a:xfrm>
            <a:custGeom>
              <a:avLst/>
              <a:gdLst/>
              <a:ahLst/>
              <a:cxnLst/>
              <a:rect l="0" t="0" r="0" b="0"/>
              <a:pathLst>
                <a:path w="39681" h="421141">
                  <a:moveTo>
                    <a:pt x="18623" y="0"/>
                  </a:moveTo>
                  <a:lnTo>
                    <a:pt x="1834" y="56214"/>
                  </a:lnTo>
                  <a:lnTo>
                    <a:pt x="0" y="102574"/>
                  </a:lnTo>
                  <a:lnTo>
                    <a:pt x="5176" y="161413"/>
                  </a:lnTo>
                  <a:lnTo>
                    <a:pt x="6798" y="206660"/>
                  </a:lnTo>
                  <a:lnTo>
                    <a:pt x="13300" y="255815"/>
                  </a:lnTo>
                  <a:lnTo>
                    <a:pt x="17045" y="309373"/>
                  </a:lnTo>
                  <a:lnTo>
                    <a:pt x="23745" y="364107"/>
                  </a:lnTo>
                  <a:lnTo>
                    <a:pt x="36773" y="417225"/>
                  </a:lnTo>
                  <a:lnTo>
                    <a:pt x="3968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85098" y="1204171"/>
              <a:ext cx="284270" cy="17135"/>
            </a:xfrm>
            <a:custGeom>
              <a:avLst/>
              <a:gdLst/>
              <a:ahLst/>
              <a:cxnLst/>
              <a:rect l="0" t="0" r="0" b="0"/>
              <a:pathLst>
                <a:path w="284270" h="17135">
                  <a:moveTo>
                    <a:pt x="284269" y="17134"/>
                  </a:moveTo>
                  <a:lnTo>
                    <a:pt x="225653" y="11545"/>
                  </a:lnTo>
                  <a:lnTo>
                    <a:pt x="165936" y="12470"/>
                  </a:lnTo>
                  <a:lnTo>
                    <a:pt x="105170" y="142"/>
                  </a:lnTo>
                  <a:lnTo>
                    <a:pt x="51926" y="0"/>
                  </a:lnTo>
                  <a:lnTo>
                    <a:pt x="0" y="6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37519" y="1263419"/>
              <a:ext cx="321445" cy="171579"/>
            </a:xfrm>
            <a:custGeom>
              <a:avLst/>
              <a:gdLst/>
              <a:ahLst/>
              <a:cxnLst/>
              <a:rect l="0" t="0" r="0" b="0"/>
              <a:pathLst>
                <a:path w="321445" h="17157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4478" y="94146"/>
                  </a:lnTo>
                  <a:lnTo>
                    <a:pt x="44902" y="147319"/>
                  </a:lnTo>
                  <a:lnTo>
                    <a:pt x="54025" y="154365"/>
                  </a:lnTo>
                  <a:lnTo>
                    <a:pt x="76639" y="162193"/>
                  </a:lnTo>
                  <a:lnTo>
                    <a:pt x="86881" y="161941"/>
                  </a:lnTo>
                  <a:lnTo>
                    <a:pt x="104500" y="155422"/>
                  </a:lnTo>
                  <a:lnTo>
                    <a:pt x="117010" y="141606"/>
                  </a:lnTo>
                  <a:lnTo>
                    <a:pt x="138371" y="92824"/>
                  </a:lnTo>
                  <a:lnTo>
                    <a:pt x="145712" y="67771"/>
                  </a:lnTo>
                  <a:lnTo>
                    <a:pt x="148137" y="63898"/>
                  </a:lnTo>
                  <a:lnTo>
                    <a:pt x="149754" y="65996"/>
                  </a:lnTo>
                  <a:lnTo>
                    <a:pt x="157938" y="97394"/>
                  </a:lnTo>
                  <a:lnTo>
                    <a:pt x="179225" y="136222"/>
                  </a:lnTo>
                  <a:lnTo>
                    <a:pt x="192335" y="152570"/>
                  </a:lnTo>
                  <a:lnTo>
                    <a:pt x="218459" y="169338"/>
                  </a:lnTo>
                  <a:lnTo>
                    <a:pt x="241358" y="171578"/>
                  </a:lnTo>
                  <a:lnTo>
                    <a:pt x="264793" y="167504"/>
                  </a:lnTo>
                  <a:lnTo>
                    <a:pt x="283008" y="157894"/>
                  </a:lnTo>
                  <a:lnTo>
                    <a:pt x="295783" y="139586"/>
                  </a:lnTo>
                  <a:lnTo>
                    <a:pt x="316158" y="83416"/>
                  </a:lnTo>
                  <a:lnTo>
                    <a:pt x="320399" y="33852"/>
                  </a:lnTo>
                  <a:lnTo>
                    <a:pt x="3214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58963" y="1052849"/>
              <a:ext cx="200043" cy="368499"/>
            </a:xfrm>
            <a:custGeom>
              <a:avLst/>
              <a:gdLst/>
              <a:ahLst/>
              <a:cxnLst/>
              <a:rect l="0" t="0" r="0" b="0"/>
              <a:pathLst>
                <a:path w="200043" h="368499">
                  <a:moveTo>
                    <a:pt x="0" y="0"/>
                  </a:moveTo>
                  <a:lnTo>
                    <a:pt x="14654" y="55141"/>
                  </a:lnTo>
                  <a:lnTo>
                    <a:pt x="24749" y="103556"/>
                  </a:lnTo>
                  <a:lnTo>
                    <a:pt x="37471" y="165082"/>
                  </a:lnTo>
                  <a:lnTo>
                    <a:pt x="40738" y="213990"/>
                  </a:lnTo>
                  <a:lnTo>
                    <a:pt x="41842" y="276150"/>
                  </a:lnTo>
                  <a:lnTo>
                    <a:pt x="41993" y="299378"/>
                  </a:lnTo>
                  <a:lnTo>
                    <a:pt x="45227" y="242873"/>
                  </a:lnTo>
                  <a:lnTo>
                    <a:pt x="56684" y="210783"/>
                  </a:lnTo>
                  <a:lnTo>
                    <a:pt x="62356" y="200183"/>
                  </a:lnTo>
                  <a:lnTo>
                    <a:pt x="78017" y="185287"/>
                  </a:lnTo>
                  <a:lnTo>
                    <a:pt x="87106" y="179677"/>
                  </a:lnTo>
                  <a:lnTo>
                    <a:pt x="96675" y="178276"/>
                  </a:lnTo>
                  <a:lnTo>
                    <a:pt x="116666" y="182959"/>
                  </a:lnTo>
                  <a:lnTo>
                    <a:pt x="142063" y="198750"/>
                  </a:lnTo>
                  <a:lnTo>
                    <a:pt x="153996" y="214675"/>
                  </a:lnTo>
                  <a:lnTo>
                    <a:pt x="182193" y="270989"/>
                  </a:lnTo>
                  <a:lnTo>
                    <a:pt x="194233" y="305681"/>
                  </a:lnTo>
                  <a:lnTo>
                    <a:pt x="2000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05501" y="1252891"/>
              <a:ext cx="156551" cy="194479"/>
            </a:xfrm>
            <a:custGeom>
              <a:avLst/>
              <a:gdLst/>
              <a:ahLst/>
              <a:cxnLst/>
              <a:rect l="0" t="0" r="0" b="0"/>
              <a:pathLst>
                <a:path w="156551" h="194479">
                  <a:moveTo>
                    <a:pt x="111432" y="31585"/>
                  </a:moveTo>
                  <a:lnTo>
                    <a:pt x="100253" y="20407"/>
                  </a:lnTo>
                  <a:lnTo>
                    <a:pt x="82286" y="14919"/>
                  </a:lnTo>
                  <a:lnTo>
                    <a:pt x="70944" y="13455"/>
                  </a:lnTo>
                  <a:lnTo>
                    <a:pt x="48983" y="21188"/>
                  </a:lnTo>
                  <a:lnTo>
                    <a:pt x="11879" y="49159"/>
                  </a:lnTo>
                  <a:lnTo>
                    <a:pt x="2845" y="72541"/>
                  </a:lnTo>
                  <a:lnTo>
                    <a:pt x="0" y="100091"/>
                  </a:lnTo>
                  <a:lnTo>
                    <a:pt x="2635" y="124033"/>
                  </a:lnTo>
                  <a:lnTo>
                    <a:pt x="16284" y="157243"/>
                  </a:lnTo>
                  <a:lnTo>
                    <a:pt x="35147" y="183721"/>
                  </a:lnTo>
                  <a:lnTo>
                    <a:pt x="58030" y="192788"/>
                  </a:lnTo>
                  <a:lnTo>
                    <a:pt x="85358" y="194478"/>
                  </a:lnTo>
                  <a:lnTo>
                    <a:pt x="109202" y="187430"/>
                  </a:lnTo>
                  <a:lnTo>
                    <a:pt x="128378" y="173379"/>
                  </a:lnTo>
                  <a:lnTo>
                    <a:pt x="143530" y="155436"/>
                  </a:lnTo>
                  <a:lnTo>
                    <a:pt x="154163" y="135763"/>
                  </a:lnTo>
                  <a:lnTo>
                    <a:pt x="156550" y="115321"/>
                  </a:lnTo>
                  <a:lnTo>
                    <a:pt x="142356" y="52599"/>
                  </a:lnTo>
                  <a:lnTo>
                    <a:pt x="134534" y="32736"/>
                  </a:lnTo>
                  <a:lnTo>
                    <a:pt x="118147" y="10739"/>
                  </a:lnTo>
                  <a:lnTo>
                    <a:pt x="100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01160" y="1120050"/>
              <a:ext cx="42115" cy="332883"/>
            </a:xfrm>
            <a:custGeom>
              <a:avLst/>
              <a:gdLst/>
              <a:ahLst/>
              <a:cxnLst/>
              <a:rect l="0" t="0" r="0" b="0"/>
              <a:pathLst>
                <a:path w="42115" h="332883">
                  <a:moveTo>
                    <a:pt x="0" y="17027"/>
                  </a:moveTo>
                  <a:lnTo>
                    <a:pt x="5589" y="260"/>
                  </a:lnTo>
                  <a:lnTo>
                    <a:pt x="6066" y="0"/>
                  </a:lnTo>
                  <a:lnTo>
                    <a:pt x="3487" y="23160"/>
                  </a:lnTo>
                  <a:lnTo>
                    <a:pt x="11910" y="82796"/>
                  </a:lnTo>
                  <a:lnTo>
                    <a:pt x="18347" y="136730"/>
                  </a:lnTo>
                  <a:lnTo>
                    <a:pt x="23374" y="187805"/>
                  </a:lnTo>
                  <a:lnTo>
                    <a:pt x="29964" y="247683"/>
                  </a:lnTo>
                  <a:lnTo>
                    <a:pt x="32435" y="303921"/>
                  </a:lnTo>
                  <a:lnTo>
                    <a:pt x="42114" y="332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53802" y="1240295"/>
              <a:ext cx="179578" cy="223167"/>
            </a:xfrm>
            <a:custGeom>
              <a:avLst/>
              <a:gdLst/>
              <a:ahLst/>
              <a:cxnLst/>
              <a:rect l="0" t="0" r="0" b="0"/>
              <a:pathLst>
                <a:path w="179578" h="223167">
                  <a:moveTo>
                    <a:pt x="0" y="202109"/>
                  </a:moveTo>
                  <a:lnTo>
                    <a:pt x="29309" y="163735"/>
                  </a:lnTo>
                  <a:lnTo>
                    <a:pt x="72037" y="129408"/>
                  </a:lnTo>
                  <a:lnTo>
                    <a:pt x="126124" y="99309"/>
                  </a:lnTo>
                  <a:lnTo>
                    <a:pt x="174840" y="58129"/>
                  </a:lnTo>
                  <a:lnTo>
                    <a:pt x="178561" y="48801"/>
                  </a:lnTo>
                  <a:lnTo>
                    <a:pt x="179577" y="25957"/>
                  </a:lnTo>
                  <a:lnTo>
                    <a:pt x="175870" y="16824"/>
                  </a:lnTo>
                  <a:lnTo>
                    <a:pt x="162392" y="3556"/>
                  </a:lnTo>
                  <a:lnTo>
                    <a:pt x="141585" y="0"/>
                  </a:lnTo>
                  <a:lnTo>
                    <a:pt x="95688" y="7248"/>
                  </a:lnTo>
                  <a:lnTo>
                    <a:pt x="77233" y="19578"/>
                  </a:lnTo>
                  <a:lnTo>
                    <a:pt x="46322" y="56089"/>
                  </a:lnTo>
                  <a:lnTo>
                    <a:pt x="30363" y="92293"/>
                  </a:lnTo>
                  <a:lnTo>
                    <a:pt x="23815" y="138245"/>
                  </a:lnTo>
                  <a:lnTo>
                    <a:pt x="28522" y="165536"/>
                  </a:lnTo>
                  <a:lnTo>
                    <a:pt x="44326" y="197512"/>
                  </a:lnTo>
                  <a:lnTo>
                    <a:pt x="50608" y="206063"/>
                  </a:lnTo>
                  <a:lnTo>
                    <a:pt x="58305" y="210594"/>
                  </a:lnTo>
                  <a:lnTo>
                    <a:pt x="121207" y="219848"/>
                  </a:lnTo>
                  <a:lnTo>
                    <a:pt x="147400" y="223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63633" y="1168663"/>
              <a:ext cx="16596" cy="168457"/>
            </a:xfrm>
            <a:custGeom>
              <a:avLst/>
              <a:gdLst/>
              <a:ahLst/>
              <a:cxnLst/>
              <a:rect l="0" t="0" r="0" b="0"/>
              <a:pathLst>
                <a:path w="16596" h="168457">
                  <a:moveTo>
                    <a:pt x="6066" y="0"/>
                  </a:moveTo>
                  <a:lnTo>
                    <a:pt x="0" y="39687"/>
                  </a:lnTo>
                  <a:lnTo>
                    <a:pt x="5036" y="100026"/>
                  </a:lnTo>
                  <a:lnTo>
                    <a:pt x="14264" y="150996"/>
                  </a:lnTo>
                  <a:lnTo>
                    <a:pt x="1659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64456" y="1116020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9445" y="153672"/>
                  </a:lnTo>
                  <a:lnTo>
                    <a:pt x="2212" y="20418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74943" y="1204345"/>
              <a:ext cx="252685" cy="27490"/>
            </a:xfrm>
            <a:custGeom>
              <a:avLst/>
              <a:gdLst/>
              <a:ahLst/>
              <a:cxnLst/>
              <a:rect l="0" t="0" r="0" b="0"/>
              <a:pathLst>
                <a:path w="252685" h="27490">
                  <a:moveTo>
                    <a:pt x="252684" y="27489"/>
                  </a:moveTo>
                  <a:lnTo>
                    <a:pt x="235916" y="10721"/>
                  </a:lnTo>
                  <a:lnTo>
                    <a:pt x="215206" y="2489"/>
                  </a:lnTo>
                  <a:lnTo>
                    <a:pt x="190403" y="0"/>
                  </a:lnTo>
                  <a:lnTo>
                    <a:pt x="133233" y="7934"/>
                  </a:lnTo>
                  <a:lnTo>
                    <a:pt x="71551" y="15177"/>
                  </a:lnTo>
                  <a:lnTo>
                    <a:pt x="12657" y="16726"/>
                  </a:lnTo>
                  <a:lnTo>
                    <a:pt x="0" y="16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96000" y="1278887"/>
              <a:ext cx="252684" cy="47704"/>
            </a:xfrm>
            <a:custGeom>
              <a:avLst/>
              <a:gdLst/>
              <a:ahLst/>
              <a:cxnLst/>
              <a:rect l="0" t="0" r="0" b="0"/>
              <a:pathLst>
                <a:path w="252684" h="47704">
                  <a:moveTo>
                    <a:pt x="252683" y="5589"/>
                  </a:moveTo>
                  <a:lnTo>
                    <a:pt x="235915" y="0"/>
                  </a:lnTo>
                  <a:lnTo>
                    <a:pt x="177238" y="4044"/>
                  </a:lnTo>
                  <a:lnTo>
                    <a:pt x="122487" y="5284"/>
                  </a:lnTo>
                  <a:lnTo>
                    <a:pt x="66612" y="15104"/>
                  </a:lnTo>
                  <a:lnTo>
                    <a:pt x="19873" y="35241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78643" y="1291670"/>
              <a:ext cx="246437" cy="232092"/>
            </a:xfrm>
            <a:custGeom>
              <a:avLst/>
              <a:gdLst/>
              <a:ahLst/>
              <a:cxnLst/>
              <a:rect l="0" t="0" r="0" b="0"/>
              <a:pathLst>
                <a:path w="246437" h="232092">
                  <a:moveTo>
                    <a:pt x="180610" y="55977"/>
                  </a:moveTo>
                  <a:lnTo>
                    <a:pt x="175022" y="39210"/>
                  </a:lnTo>
                  <a:lnTo>
                    <a:pt x="159799" y="24738"/>
                  </a:lnTo>
                  <a:lnTo>
                    <a:pt x="117488" y="1973"/>
                  </a:lnTo>
                  <a:lnTo>
                    <a:pt x="93285" y="0"/>
                  </a:lnTo>
                  <a:lnTo>
                    <a:pt x="45208" y="8265"/>
                  </a:lnTo>
                  <a:lnTo>
                    <a:pt x="18179" y="23383"/>
                  </a:lnTo>
                  <a:lnTo>
                    <a:pt x="5863" y="39151"/>
                  </a:lnTo>
                  <a:lnTo>
                    <a:pt x="942" y="48269"/>
                  </a:lnTo>
                  <a:lnTo>
                    <a:pt x="0" y="56688"/>
                  </a:lnTo>
                  <a:lnTo>
                    <a:pt x="5193" y="72281"/>
                  </a:lnTo>
                  <a:lnTo>
                    <a:pt x="21538" y="83890"/>
                  </a:lnTo>
                  <a:lnTo>
                    <a:pt x="32449" y="88624"/>
                  </a:lnTo>
                  <a:lnTo>
                    <a:pt x="53929" y="90764"/>
                  </a:lnTo>
                  <a:lnTo>
                    <a:pt x="115272" y="87984"/>
                  </a:lnTo>
                  <a:lnTo>
                    <a:pt x="155272" y="90027"/>
                  </a:lnTo>
                  <a:lnTo>
                    <a:pt x="178707" y="98797"/>
                  </a:lnTo>
                  <a:lnTo>
                    <a:pt x="211633" y="122477"/>
                  </a:lnTo>
                  <a:lnTo>
                    <a:pt x="232436" y="151720"/>
                  </a:lnTo>
                  <a:lnTo>
                    <a:pt x="246009" y="182612"/>
                  </a:lnTo>
                  <a:lnTo>
                    <a:pt x="246436" y="191873"/>
                  </a:lnTo>
                  <a:lnTo>
                    <a:pt x="240672" y="208402"/>
                  </a:lnTo>
                  <a:lnTo>
                    <a:pt x="227192" y="220428"/>
                  </a:lnTo>
                  <a:lnTo>
                    <a:pt x="218684" y="225272"/>
                  </a:lnTo>
                  <a:lnTo>
                    <a:pt x="178764" y="232091"/>
                  </a:lnTo>
                  <a:lnTo>
                    <a:pt x="141069" y="228522"/>
                  </a:lnTo>
                  <a:lnTo>
                    <a:pt x="85854" y="203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08714" y="1779316"/>
            <a:ext cx="4814059" cy="642239"/>
            <a:chOff x="1108714" y="1779316"/>
            <a:chExt cx="4814059" cy="642239"/>
          </a:xfrm>
        </p:grpSpPr>
        <p:sp>
          <p:nvSpPr>
            <p:cNvPr id="46" name="Freeform 45"/>
            <p:cNvSpPr/>
            <p:nvPr/>
          </p:nvSpPr>
          <p:spPr>
            <a:xfrm>
              <a:off x="1108714" y="1968660"/>
              <a:ext cx="238934" cy="391822"/>
            </a:xfrm>
            <a:custGeom>
              <a:avLst/>
              <a:gdLst/>
              <a:ahLst/>
              <a:cxnLst/>
              <a:rect l="0" t="0" r="0" b="0"/>
              <a:pathLst>
                <a:path w="238934" h="391822">
                  <a:moveTo>
                    <a:pt x="49420" y="31754"/>
                  </a:moveTo>
                  <a:lnTo>
                    <a:pt x="25396" y="86799"/>
                  </a:lnTo>
                  <a:lnTo>
                    <a:pt x="21195" y="111590"/>
                  </a:lnTo>
                  <a:lnTo>
                    <a:pt x="17736" y="117734"/>
                  </a:lnTo>
                  <a:lnTo>
                    <a:pt x="13089" y="119489"/>
                  </a:lnTo>
                  <a:lnTo>
                    <a:pt x="7652" y="118320"/>
                  </a:lnTo>
                  <a:lnTo>
                    <a:pt x="4027" y="112861"/>
                  </a:lnTo>
                  <a:lnTo>
                    <a:pt x="0" y="94318"/>
                  </a:lnTo>
                  <a:lnTo>
                    <a:pt x="3322" y="63160"/>
                  </a:lnTo>
                  <a:lnTo>
                    <a:pt x="17304" y="31701"/>
                  </a:lnTo>
                  <a:lnTo>
                    <a:pt x="36265" y="5742"/>
                  </a:lnTo>
                  <a:lnTo>
                    <a:pt x="45329" y="1545"/>
                  </a:lnTo>
                  <a:lnTo>
                    <a:pt x="67879" y="0"/>
                  </a:lnTo>
                  <a:lnTo>
                    <a:pt x="101293" y="5708"/>
                  </a:lnTo>
                  <a:lnTo>
                    <a:pt x="119658" y="17838"/>
                  </a:lnTo>
                  <a:lnTo>
                    <a:pt x="134449" y="36098"/>
                  </a:lnTo>
                  <a:lnTo>
                    <a:pt x="156597" y="89067"/>
                  </a:lnTo>
                  <a:lnTo>
                    <a:pt x="177566" y="149920"/>
                  </a:lnTo>
                  <a:lnTo>
                    <a:pt x="190633" y="200935"/>
                  </a:lnTo>
                  <a:lnTo>
                    <a:pt x="188097" y="248128"/>
                  </a:lnTo>
                  <a:lnTo>
                    <a:pt x="183317" y="297986"/>
                  </a:lnTo>
                  <a:lnTo>
                    <a:pt x="155158" y="354228"/>
                  </a:lnTo>
                  <a:lnTo>
                    <a:pt x="139698" y="375117"/>
                  </a:lnTo>
                  <a:lnTo>
                    <a:pt x="121129" y="388301"/>
                  </a:lnTo>
                  <a:lnTo>
                    <a:pt x="98059" y="391821"/>
                  </a:lnTo>
                  <a:lnTo>
                    <a:pt x="85355" y="391121"/>
                  </a:lnTo>
                  <a:lnTo>
                    <a:pt x="75717" y="387146"/>
                  </a:lnTo>
                  <a:lnTo>
                    <a:pt x="41936" y="351472"/>
                  </a:lnTo>
                  <a:lnTo>
                    <a:pt x="39751" y="343166"/>
                  </a:lnTo>
                  <a:lnTo>
                    <a:pt x="43563" y="324577"/>
                  </a:lnTo>
                  <a:lnTo>
                    <a:pt x="58863" y="299971"/>
                  </a:lnTo>
                  <a:lnTo>
                    <a:pt x="77794" y="288222"/>
                  </a:lnTo>
                  <a:lnTo>
                    <a:pt x="100635" y="281441"/>
                  </a:lnTo>
                  <a:lnTo>
                    <a:pt x="147014" y="286619"/>
                  </a:lnTo>
                  <a:lnTo>
                    <a:pt x="184012" y="298732"/>
                  </a:lnTo>
                  <a:lnTo>
                    <a:pt x="214081" y="310900"/>
                  </a:lnTo>
                  <a:lnTo>
                    <a:pt x="238933" y="316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05575" y="2295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10987" y="1973102"/>
              <a:ext cx="178900" cy="364225"/>
            </a:xfrm>
            <a:custGeom>
              <a:avLst/>
              <a:gdLst/>
              <a:ahLst/>
              <a:cxnLst/>
              <a:rect l="0" t="0" r="0" b="0"/>
              <a:pathLst>
                <a:path w="178900" h="364225">
                  <a:moveTo>
                    <a:pt x="10443" y="364224"/>
                  </a:moveTo>
                  <a:lnTo>
                    <a:pt x="2109" y="315293"/>
                  </a:lnTo>
                  <a:lnTo>
                    <a:pt x="348" y="256163"/>
                  </a:lnTo>
                  <a:lnTo>
                    <a:pt x="0" y="198253"/>
                  </a:lnTo>
                  <a:lnTo>
                    <a:pt x="3051" y="134821"/>
                  </a:lnTo>
                  <a:lnTo>
                    <a:pt x="14572" y="82474"/>
                  </a:lnTo>
                  <a:lnTo>
                    <a:pt x="22047" y="25037"/>
                  </a:lnTo>
                  <a:lnTo>
                    <a:pt x="31588" y="4464"/>
                  </a:lnTo>
                  <a:lnTo>
                    <a:pt x="37407" y="382"/>
                  </a:lnTo>
                  <a:lnTo>
                    <a:pt x="43627" y="0"/>
                  </a:lnTo>
                  <a:lnTo>
                    <a:pt x="50113" y="2085"/>
                  </a:lnTo>
                  <a:lnTo>
                    <a:pt x="60439" y="13760"/>
                  </a:lnTo>
                  <a:lnTo>
                    <a:pt x="92243" y="73204"/>
                  </a:lnTo>
                  <a:lnTo>
                    <a:pt x="108229" y="131914"/>
                  </a:lnTo>
                  <a:lnTo>
                    <a:pt x="129887" y="191430"/>
                  </a:lnTo>
                  <a:lnTo>
                    <a:pt x="149763" y="242008"/>
                  </a:lnTo>
                  <a:lnTo>
                    <a:pt x="170284" y="280811"/>
                  </a:lnTo>
                  <a:lnTo>
                    <a:pt x="178899" y="322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42487" y="2179399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66314" y="2010103"/>
              <a:ext cx="155200" cy="306645"/>
            </a:xfrm>
            <a:custGeom>
              <a:avLst/>
              <a:gdLst/>
              <a:ahLst/>
              <a:cxnLst/>
              <a:rect l="0" t="0" r="0" b="0"/>
              <a:pathLst>
                <a:path w="155200" h="306645">
                  <a:moveTo>
                    <a:pt x="123613" y="242995"/>
                  </a:moveTo>
                  <a:lnTo>
                    <a:pt x="104485" y="190290"/>
                  </a:lnTo>
                  <a:lnTo>
                    <a:pt x="93275" y="174337"/>
                  </a:lnTo>
                  <a:lnTo>
                    <a:pt x="77374" y="162568"/>
                  </a:lnTo>
                  <a:lnTo>
                    <a:pt x="68221" y="157791"/>
                  </a:lnTo>
                  <a:lnTo>
                    <a:pt x="59778" y="156947"/>
                  </a:lnTo>
                  <a:lnTo>
                    <a:pt x="44159" y="162247"/>
                  </a:lnTo>
                  <a:lnTo>
                    <a:pt x="22212" y="183975"/>
                  </a:lnTo>
                  <a:lnTo>
                    <a:pt x="6481" y="212640"/>
                  </a:lnTo>
                  <a:lnTo>
                    <a:pt x="0" y="248949"/>
                  </a:lnTo>
                  <a:lnTo>
                    <a:pt x="4723" y="269428"/>
                  </a:lnTo>
                  <a:lnTo>
                    <a:pt x="26819" y="301639"/>
                  </a:lnTo>
                  <a:lnTo>
                    <a:pt x="34517" y="305488"/>
                  </a:lnTo>
                  <a:lnTo>
                    <a:pt x="52429" y="306644"/>
                  </a:lnTo>
                  <a:lnTo>
                    <a:pt x="82244" y="295129"/>
                  </a:lnTo>
                  <a:lnTo>
                    <a:pt x="107716" y="271310"/>
                  </a:lnTo>
                  <a:lnTo>
                    <a:pt x="136114" y="215010"/>
                  </a:lnTo>
                  <a:lnTo>
                    <a:pt x="147854" y="164773"/>
                  </a:lnTo>
                  <a:lnTo>
                    <a:pt x="146133" y="114013"/>
                  </a:lnTo>
                  <a:lnTo>
                    <a:pt x="144959" y="54347"/>
                  </a:lnTo>
                  <a:lnTo>
                    <a:pt x="139138" y="3090"/>
                  </a:lnTo>
                  <a:lnTo>
                    <a:pt x="135133" y="0"/>
                  </a:lnTo>
                  <a:lnTo>
                    <a:pt x="130123" y="2620"/>
                  </a:lnTo>
                  <a:lnTo>
                    <a:pt x="124443" y="9045"/>
                  </a:lnTo>
                  <a:lnTo>
                    <a:pt x="118133" y="28663"/>
                  </a:lnTo>
                  <a:lnTo>
                    <a:pt x="114082" y="84974"/>
                  </a:lnTo>
                  <a:lnTo>
                    <a:pt x="120517" y="136782"/>
                  </a:lnTo>
                  <a:lnTo>
                    <a:pt x="126121" y="193982"/>
                  </a:lnTo>
                  <a:lnTo>
                    <a:pt x="138146" y="250081"/>
                  </a:lnTo>
                  <a:lnTo>
                    <a:pt x="155199" y="285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09095" y="1955307"/>
              <a:ext cx="154574" cy="361023"/>
            </a:xfrm>
            <a:custGeom>
              <a:avLst/>
              <a:gdLst/>
              <a:ahLst/>
              <a:cxnLst/>
              <a:rect l="0" t="0" r="0" b="0"/>
              <a:pathLst>
                <a:path w="154574" h="361023">
                  <a:moveTo>
                    <a:pt x="101931" y="245148"/>
                  </a:moveTo>
                  <a:lnTo>
                    <a:pt x="90752" y="228381"/>
                  </a:lnTo>
                  <a:lnTo>
                    <a:pt x="82780" y="224612"/>
                  </a:lnTo>
                  <a:lnTo>
                    <a:pt x="61444" y="223543"/>
                  </a:lnTo>
                  <a:lnTo>
                    <a:pt x="28713" y="235107"/>
                  </a:lnTo>
                  <a:lnTo>
                    <a:pt x="13627" y="250045"/>
                  </a:lnTo>
                  <a:lnTo>
                    <a:pt x="7967" y="258941"/>
                  </a:lnTo>
                  <a:lnTo>
                    <a:pt x="0" y="293819"/>
                  </a:lnTo>
                  <a:lnTo>
                    <a:pt x="4375" y="317083"/>
                  </a:lnTo>
                  <a:lnTo>
                    <a:pt x="19993" y="346791"/>
                  </a:lnTo>
                  <a:lnTo>
                    <a:pt x="26248" y="355024"/>
                  </a:lnTo>
                  <a:lnTo>
                    <a:pt x="35098" y="359343"/>
                  </a:lnTo>
                  <a:lnTo>
                    <a:pt x="57409" y="361022"/>
                  </a:lnTo>
                  <a:lnTo>
                    <a:pt x="76684" y="354750"/>
                  </a:lnTo>
                  <a:lnTo>
                    <a:pt x="113711" y="331659"/>
                  </a:lnTo>
                  <a:lnTo>
                    <a:pt x="127833" y="312063"/>
                  </a:lnTo>
                  <a:lnTo>
                    <a:pt x="136840" y="286587"/>
                  </a:lnTo>
                  <a:lnTo>
                    <a:pt x="145741" y="228811"/>
                  </a:lnTo>
                  <a:lnTo>
                    <a:pt x="152828" y="171731"/>
                  </a:lnTo>
                  <a:lnTo>
                    <a:pt x="148467" y="121360"/>
                  </a:lnTo>
                  <a:lnTo>
                    <a:pt x="142578" y="61512"/>
                  </a:lnTo>
                  <a:lnTo>
                    <a:pt x="120440" y="3767"/>
                  </a:lnTo>
                  <a:lnTo>
                    <a:pt x="116610" y="0"/>
                  </a:lnTo>
                  <a:lnTo>
                    <a:pt x="112887" y="997"/>
                  </a:lnTo>
                  <a:lnTo>
                    <a:pt x="109235" y="5172"/>
                  </a:lnTo>
                  <a:lnTo>
                    <a:pt x="104095" y="33404"/>
                  </a:lnTo>
                  <a:lnTo>
                    <a:pt x="104698" y="86036"/>
                  </a:lnTo>
                  <a:lnTo>
                    <a:pt x="118681" y="148425"/>
                  </a:lnTo>
                  <a:lnTo>
                    <a:pt x="127726" y="211745"/>
                  </a:lnTo>
                  <a:lnTo>
                    <a:pt x="144206" y="268869"/>
                  </a:lnTo>
                  <a:lnTo>
                    <a:pt x="154573" y="287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90010" y="1895129"/>
              <a:ext cx="105286" cy="526426"/>
            </a:xfrm>
            <a:custGeom>
              <a:avLst/>
              <a:gdLst/>
              <a:ahLst/>
              <a:cxnLst/>
              <a:rect l="0" t="0" r="0" b="0"/>
              <a:pathLst>
                <a:path w="105286" h="526426">
                  <a:moveTo>
                    <a:pt x="105285" y="0"/>
                  </a:moveTo>
                  <a:lnTo>
                    <a:pt x="89644" y="26386"/>
                  </a:lnTo>
                  <a:lnTo>
                    <a:pt x="74076" y="81685"/>
                  </a:lnTo>
                  <a:lnTo>
                    <a:pt x="59736" y="142737"/>
                  </a:lnTo>
                  <a:lnTo>
                    <a:pt x="49155" y="199960"/>
                  </a:lnTo>
                  <a:lnTo>
                    <a:pt x="36269" y="262547"/>
                  </a:lnTo>
                  <a:lnTo>
                    <a:pt x="31803" y="315268"/>
                  </a:lnTo>
                  <a:lnTo>
                    <a:pt x="23591" y="359355"/>
                  </a:lnTo>
                  <a:lnTo>
                    <a:pt x="16089" y="418691"/>
                  </a:lnTo>
                  <a:lnTo>
                    <a:pt x="16609" y="479321"/>
                  </a:lnTo>
                  <a:lnTo>
                    <a:pt x="9211" y="50817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93100" y="1972130"/>
              <a:ext cx="247316" cy="319648"/>
            </a:xfrm>
            <a:custGeom>
              <a:avLst/>
              <a:gdLst/>
              <a:ahLst/>
              <a:cxnLst/>
              <a:rect l="0" t="0" r="0" b="0"/>
              <a:pathLst>
                <a:path w="247316" h="319648">
                  <a:moveTo>
                    <a:pt x="175936" y="49341"/>
                  </a:moveTo>
                  <a:lnTo>
                    <a:pt x="164758" y="26984"/>
                  </a:lnTo>
                  <a:lnTo>
                    <a:pt x="146791" y="12889"/>
                  </a:lnTo>
                  <a:lnTo>
                    <a:pt x="123209" y="3894"/>
                  </a:lnTo>
                  <a:lnTo>
                    <a:pt x="83624" y="0"/>
                  </a:lnTo>
                  <a:lnTo>
                    <a:pt x="44599" y="6906"/>
                  </a:lnTo>
                  <a:lnTo>
                    <a:pt x="25537" y="17223"/>
                  </a:lnTo>
                  <a:lnTo>
                    <a:pt x="12386" y="32727"/>
                  </a:lnTo>
                  <a:lnTo>
                    <a:pt x="3811" y="52485"/>
                  </a:lnTo>
                  <a:lnTo>
                    <a:pt x="0" y="76865"/>
                  </a:lnTo>
                  <a:lnTo>
                    <a:pt x="2494" y="86408"/>
                  </a:lnTo>
                  <a:lnTo>
                    <a:pt x="7665" y="93939"/>
                  </a:lnTo>
                  <a:lnTo>
                    <a:pt x="22770" y="105427"/>
                  </a:lnTo>
                  <a:lnTo>
                    <a:pt x="41182" y="114433"/>
                  </a:lnTo>
                  <a:lnTo>
                    <a:pt x="103440" y="121907"/>
                  </a:lnTo>
                  <a:lnTo>
                    <a:pt x="153037" y="128406"/>
                  </a:lnTo>
                  <a:lnTo>
                    <a:pt x="195460" y="149360"/>
                  </a:lnTo>
                  <a:lnTo>
                    <a:pt x="212299" y="162424"/>
                  </a:lnTo>
                  <a:lnTo>
                    <a:pt x="229344" y="188522"/>
                  </a:lnTo>
                  <a:lnTo>
                    <a:pt x="244414" y="229952"/>
                  </a:lnTo>
                  <a:lnTo>
                    <a:pt x="247315" y="255175"/>
                  </a:lnTo>
                  <a:lnTo>
                    <a:pt x="242365" y="278863"/>
                  </a:lnTo>
                  <a:lnTo>
                    <a:pt x="237770" y="290093"/>
                  </a:lnTo>
                  <a:lnTo>
                    <a:pt x="230027" y="298750"/>
                  </a:lnTo>
                  <a:lnTo>
                    <a:pt x="208945" y="311488"/>
                  </a:lnTo>
                  <a:lnTo>
                    <a:pt x="170769" y="319647"/>
                  </a:lnTo>
                  <a:lnTo>
                    <a:pt x="135411" y="316475"/>
                  </a:lnTo>
                  <a:lnTo>
                    <a:pt x="116591" y="308057"/>
                  </a:lnTo>
                  <a:lnTo>
                    <a:pt x="101597" y="296517"/>
                  </a:lnTo>
                  <a:lnTo>
                    <a:pt x="81180" y="270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26963" y="2158342"/>
              <a:ext cx="130288" cy="139327"/>
            </a:xfrm>
            <a:custGeom>
              <a:avLst/>
              <a:gdLst/>
              <a:ahLst/>
              <a:cxnLst/>
              <a:rect l="0" t="0" r="0" b="0"/>
              <a:pathLst>
                <a:path w="130288" h="139327">
                  <a:moveTo>
                    <a:pt x="0" y="31585"/>
                  </a:moveTo>
                  <a:lnTo>
                    <a:pt x="3120" y="74277"/>
                  </a:lnTo>
                  <a:lnTo>
                    <a:pt x="14573" y="105456"/>
                  </a:lnTo>
                  <a:lnTo>
                    <a:pt x="20244" y="115927"/>
                  </a:lnTo>
                  <a:lnTo>
                    <a:pt x="35904" y="130682"/>
                  </a:lnTo>
                  <a:lnTo>
                    <a:pt x="44993" y="136254"/>
                  </a:lnTo>
                  <a:lnTo>
                    <a:pt x="64451" y="139326"/>
                  </a:lnTo>
                  <a:lnTo>
                    <a:pt x="74553" y="138507"/>
                  </a:lnTo>
                  <a:lnTo>
                    <a:pt x="92016" y="128239"/>
                  </a:lnTo>
                  <a:lnTo>
                    <a:pt x="106407" y="111977"/>
                  </a:lnTo>
                  <a:lnTo>
                    <a:pt x="129075" y="62665"/>
                  </a:lnTo>
                  <a:lnTo>
                    <a:pt x="130287" y="387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53001" y="1958300"/>
              <a:ext cx="201463" cy="347379"/>
            </a:xfrm>
            <a:custGeom>
              <a:avLst/>
              <a:gdLst/>
              <a:ahLst/>
              <a:cxnLst/>
              <a:rect l="0" t="0" r="0" b="0"/>
              <a:pathLst>
                <a:path w="201463" h="347379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8" y="120510"/>
                  </a:lnTo>
                  <a:lnTo>
                    <a:pt x="23344" y="172317"/>
                  </a:lnTo>
                  <a:lnTo>
                    <a:pt x="33727" y="223542"/>
                  </a:lnTo>
                  <a:lnTo>
                    <a:pt x="47716" y="283366"/>
                  </a:lnTo>
                  <a:lnTo>
                    <a:pt x="56847" y="343812"/>
                  </a:lnTo>
                  <a:lnTo>
                    <a:pt x="59280" y="286628"/>
                  </a:lnTo>
                  <a:lnTo>
                    <a:pt x="67771" y="253383"/>
                  </a:lnTo>
                  <a:lnTo>
                    <a:pt x="78459" y="231938"/>
                  </a:lnTo>
                  <a:lnTo>
                    <a:pt x="94128" y="216947"/>
                  </a:lnTo>
                  <a:lnTo>
                    <a:pt x="103220" y="211312"/>
                  </a:lnTo>
                  <a:lnTo>
                    <a:pt x="111620" y="209895"/>
                  </a:lnTo>
                  <a:lnTo>
                    <a:pt x="119560" y="211290"/>
                  </a:lnTo>
                  <a:lnTo>
                    <a:pt x="134622" y="219079"/>
                  </a:lnTo>
                  <a:lnTo>
                    <a:pt x="177483" y="257802"/>
                  </a:lnTo>
                  <a:lnTo>
                    <a:pt x="191561" y="276016"/>
                  </a:lnTo>
                  <a:lnTo>
                    <a:pt x="199378" y="298929"/>
                  </a:lnTo>
                  <a:lnTo>
                    <a:pt x="201462" y="311590"/>
                  </a:lnTo>
                  <a:lnTo>
                    <a:pt x="197539" y="331897"/>
                  </a:lnTo>
                  <a:lnTo>
                    <a:pt x="193217" y="340587"/>
                  </a:lnTo>
                  <a:lnTo>
                    <a:pt x="186827" y="345212"/>
                  </a:lnTo>
                  <a:lnTo>
                    <a:pt x="179057" y="347124"/>
                  </a:lnTo>
                  <a:lnTo>
                    <a:pt x="135781" y="347378"/>
                  </a:lnTo>
                  <a:lnTo>
                    <a:pt x="115705" y="341174"/>
                  </a:lnTo>
                  <a:lnTo>
                    <a:pt x="94368" y="330766"/>
                  </a:lnTo>
                  <a:lnTo>
                    <a:pt x="7928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00746" y="1958300"/>
              <a:ext cx="45778" cy="326384"/>
            </a:xfrm>
            <a:custGeom>
              <a:avLst/>
              <a:gdLst/>
              <a:ahLst/>
              <a:cxnLst/>
              <a:rect l="0" t="0" r="0" b="0"/>
              <a:pathLst>
                <a:path w="45778" h="326384">
                  <a:moveTo>
                    <a:pt x="0" y="0"/>
                  </a:moveTo>
                  <a:lnTo>
                    <a:pt x="0" y="54145"/>
                  </a:lnTo>
                  <a:lnTo>
                    <a:pt x="3119" y="101441"/>
                  </a:lnTo>
                  <a:lnTo>
                    <a:pt x="11453" y="159908"/>
                  </a:lnTo>
                  <a:lnTo>
                    <a:pt x="24450" y="218566"/>
                  </a:lnTo>
                  <a:lnTo>
                    <a:pt x="44214" y="279610"/>
                  </a:lnTo>
                  <a:lnTo>
                    <a:pt x="45777" y="300136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208464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1720" y="11453"/>
                  </a:lnTo>
                  <a:lnTo>
                    <a:pt x="60828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0259" y="226362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71060" y="1863544"/>
              <a:ext cx="161438" cy="400083"/>
            </a:xfrm>
            <a:custGeom>
              <a:avLst/>
              <a:gdLst/>
              <a:ahLst/>
              <a:cxnLst/>
              <a:rect l="0" t="0" r="0" b="0"/>
              <a:pathLst>
                <a:path w="161438" h="400083">
                  <a:moveTo>
                    <a:pt x="87738" y="400082"/>
                  </a:moveTo>
                  <a:lnTo>
                    <a:pt x="69779" y="346208"/>
                  </a:lnTo>
                  <a:lnTo>
                    <a:pt x="49097" y="282991"/>
                  </a:lnTo>
                  <a:lnTo>
                    <a:pt x="35088" y="227561"/>
                  </a:lnTo>
                  <a:lnTo>
                    <a:pt x="21055" y="166223"/>
                  </a:lnTo>
                  <a:lnTo>
                    <a:pt x="7019" y="109046"/>
                  </a:lnTo>
                  <a:lnTo>
                    <a:pt x="0" y="80830"/>
                  </a:lnTo>
                  <a:lnTo>
                    <a:pt x="0" y="69095"/>
                  </a:lnTo>
                  <a:lnTo>
                    <a:pt x="6239" y="49816"/>
                  </a:lnTo>
                  <a:lnTo>
                    <a:pt x="28495" y="25808"/>
                  </a:lnTo>
                  <a:lnTo>
                    <a:pt x="57316" y="9466"/>
                  </a:lnTo>
                  <a:lnTo>
                    <a:pt x="77726" y="7327"/>
                  </a:lnTo>
                  <a:lnTo>
                    <a:pt x="98496" y="7935"/>
                  </a:lnTo>
                  <a:lnTo>
                    <a:pt x="1614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21927" y="2063585"/>
              <a:ext cx="168457" cy="36226"/>
            </a:xfrm>
            <a:custGeom>
              <a:avLst/>
              <a:gdLst/>
              <a:ahLst/>
              <a:cxnLst/>
              <a:rect l="0" t="0" r="0" b="0"/>
              <a:pathLst>
                <a:path w="168457" h="36226">
                  <a:moveTo>
                    <a:pt x="168456" y="0"/>
                  </a:moveTo>
                  <a:lnTo>
                    <a:pt x="157278" y="16768"/>
                  </a:lnTo>
                  <a:lnTo>
                    <a:pt x="148136" y="21707"/>
                  </a:lnTo>
                  <a:lnTo>
                    <a:pt x="94556" y="29634"/>
                  </a:lnTo>
                  <a:lnTo>
                    <a:pt x="34115" y="362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53554" y="2063585"/>
              <a:ext cx="94758" cy="217350"/>
            </a:xfrm>
            <a:custGeom>
              <a:avLst/>
              <a:gdLst/>
              <a:ahLst/>
              <a:cxnLst/>
              <a:rect l="0" t="0" r="0" b="0"/>
              <a:pathLst>
                <a:path w="94758" h="217350">
                  <a:moveTo>
                    <a:pt x="0" y="84228"/>
                  </a:moveTo>
                  <a:lnTo>
                    <a:pt x="0" y="59965"/>
                  </a:lnTo>
                  <a:lnTo>
                    <a:pt x="0" y="70325"/>
                  </a:lnTo>
                  <a:lnTo>
                    <a:pt x="22906" y="128209"/>
                  </a:lnTo>
                  <a:lnTo>
                    <a:pt x="49498" y="182863"/>
                  </a:lnTo>
                  <a:lnTo>
                    <a:pt x="72602" y="217229"/>
                  </a:lnTo>
                  <a:lnTo>
                    <a:pt x="71798" y="217349"/>
                  </a:lnTo>
                  <a:lnTo>
                    <a:pt x="68922" y="215089"/>
                  </a:lnTo>
                  <a:lnTo>
                    <a:pt x="43433" y="157939"/>
                  </a:lnTo>
                  <a:lnTo>
                    <a:pt x="19454" y="107410"/>
                  </a:lnTo>
                  <a:lnTo>
                    <a:pt x="14496" y="80103"/>
                  </a:lnTo>
                  <a:lnTo>
                    <a:pt x="18531" y="55489"/>
                  </a:lnTo>
                  <a:lnTo>
                    <a:pt x="22882" y="44011"/>
                  </a:lnTo>
                  <a:lnTo>
                    <a:pt x="37076" y="2813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19089" y="2082322"/>
              <a:ext cx="181906" cy="149222"/>
            </a:xfrm>
            <a:custGeom>
              <a:avLst/>
              <a:gdLst/>
              <a:ahLst/>
              <a:cxnLst/>
              <a:rect l="0" t="0" r="0" b="0"/>
              <a:pathLst>
                <a:path w="181906" h="149222">
                  <a:moveTo>
                    <a:pt x="118734" y="107605"/>
                  </a:moveTo>
                  <a:lnTo>
                    <a:pt x="127068" y="70127"/>
                  </a:lnTo>
                  <a:lnTo>
                    <a:pt x="127799" y="58053"/>
                  </a:lnTo>
                  <a:lnTo>
                    <a:pt x="119254" y="35279"/>
                  </a:lnTo>
                  <a:lnTo>
                    <a:pt x="103757" y="15799"/>
                  </a:lnTo>
                  <a:lnTo>
                    <a:pt x="85172" y="3241"/>
                  </a:lnTo>
                  <a:lnTo>
                    <a:pt x="62093" y="0"/>
                  </a:lnTo>
                  <a:lnTo>
                    <a:pt x="49388" y="773"/>
                  </a:lnTo>
                  <a:lnTo>
                    <a:pt x="29032" y="10991"/>
                  </a:lnTo>
                  <a:lnTo>
                    <a:pt x="13356" y="27231"/>
                  </a:lnTo>
                  <a:lnTo>
                    <a:pt x="2490" y="46147"/>
                  </a:lnTo>
                  <a:lnTo>
                    <a:pt x="0" y="69372"/>
                  </a:lnTo>
                  <a:lnTo>
                    <a:pt x="7933" y="122410"/>
                  </a:lnTo>
                  <a:lnTo>
                    <a:pt x="13282" y="132683"/>
                  </a:lnTo>
                  <a:lnTo>
                    <a:pt x="28583" y="147217"/>
                  </a:lnTo>
                  <a:lnTo>
                    <a:pt x="37576" y="149221"/>
                  </a:lnTo>
                  <a:lnTo>
                    <a:pt x="56928" y="145208"/>
                  </a:lnTo>
                  <a:lnTo>
                    <a:pt x="64662" y="139693"/>
                  </a:lnTo>
                  <a:lnTo>
                    <a:pt x="76375" y="124206"/>
                  </a:lnTo>
                  <a:lnTo>
                    <a:pt x="89546" y="95756"/>
                  </a:lnTo>
                  <a:lnTo>
                    <a:pt x="95268" y="59511"/>
                  </a:lnTo>
                  <a:lnTo>
                    <a:pt x="97241" y="55655"/>
                  </a:lnTo>
                  <a:lnTo>
                    <a:pt x="99726" y="57764"/>
                  </a:lnTo>
                  <a:lnTo>
                    <a:pt x="127953" y="113324"/>
                  </a:lnTo>
                  <a:lnTo>
                    <a:pt x="147462" y="135296"/>
                  </a:lnTo>
                  <a:lnTo>
                    <a:pt x="154264" y="138934"/>
                  </a:lnTo>
                  <a:lnTo>
                    <a:pt x="161138" y="140189"/>
                  </a:lnTo>
                  <a:lnTo>
                    <a:pt x="181905" y="139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18153" y="2075577"/>
              <a:ext cx="130242" cy="158725"/>
            </a:xfrm>
            <a:custGeom>
              <a:avLst/>
              <a:gdLst/>
              <a:ahLst/>
              <a:cxnLst/>
              <a:rect l="0" t="0" r="0" b="0"/>
              <a:pathLst>
                <a:path w="130242" h="158725">
                  <a:moveTo>
                    <a:pt x="109183" y="9065"/>
                  </a:moveTo>
                  <a:lnTo>
                    <a:pt x="71705" y="732"/>
                  </a:lnTo>
                  <a:lnTo>
                    <a:pt x="59632" y="0"/>
                  </a:lnTo>
                  <a:lnTo>
                    <a:pt x="39977" y="5426"/>
                  </a:lnTo>
                  <a:lnTo>
                    <a:pt x="31461" y="10149"/>
                  </a:lnTo>
                  <a:lnTo>
                    <a:pt x="18878" y="24755"/>
                  </a:lnTo>
                  <a:lnTo>
                    <a:pt x="1268" y="62727"/>
                  </a:lnTo>
                  <a:lnTo>
                    <a:pt x="0" y="86337"/>
                  </a:lnTo>
                  <a:lnTo>
                    <a:pt x="1300" y="99184"/>
                  </a:lnTo>
                  <a:lnTo>
                    <a:pt x="12102" y="122818"/>
                  </a:lnTo>
                  <a:lnTo>
                    <a:pt x="28602" y="142680"/>
                  </a:lnTo>
                  <a:lnTo>
                    <a:pt x="47633" y="155407"/>
                  </a:lnTo>
                  <a:lnTo>
                    <a:pt x="70909" y="158724"/>
                  </a:lnTo>
                  <a:lnTo>
                    <a:pt x="130241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33055" y="1779316"/>
              <a:ext cx="31153" cy="379027"/>
            </a:xfrm>
            <a:custGeom>
              <a:avLst/>
              <a:gdLst/>
              <a:ahLst/>
              <a:cxnLst/>
              <a:rect l="0" t="0" r="0" b="0"/>
              <a:pathLst>
                <a:path w="31153" h="379027">
                  <a:moveTo>
                    <a:pt x="10095" y="0"/>
                  </a:moveTo>
                  <a:lnTo>
                    <a:pt x="4506" y="58616"/>
                  </a:lnTo>
                  <a:lnTo>
                    <a:pt x="1030" y="104585"/>
                  </a:lnTo>
                  <a:lnTo>
                    <a:pt x="0" y="166429"/>
                  </a:lnTo>
                  <a:lnTo>
                    <a:pt x="5284" y="214259"/>
                  </a:lnTo>
                  <a:lnTo>
                    <a:pt x="14259" y="273014"/>
                  </a:lnTo>
                  <a:lnTo>
                    <a:pt x="17795" y="315532"/>
                  </a:lnTo>
                  <a:lnTo>
                    <a:pt x="22905" y="360213"/>
                  </a:lnTo>
                  <a:lnTo>
                    <a:pt x="3115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16808" y="1966056"/>
              <a:ext cx="252685" cy="23831"/>
            </a:xfrm>
            <a:custGeom>
              <a:avLst/>
              <a:gdLst/>
              <a:ahLst/>
              <a:cxnLst/>
              <a:rect l="0" t="0" r="0" b="0"/>
              <a:pathLst>
                <a:path w="252685" h="23831">
                  <a:moveTo>
                    <a:pt x="252684" y="13301"/>
                  </a:moveTo>
                  <a:lnTo>
                    <a:pt x="241506" y="2123"/>
                  </a:lnTo>
                  <a:lnTo>
                    <a:pt x="234703" y="0"/>
                  </a:lnTo>
                  <a:lnTo>
                    <a:pt x="177353" y="7766"/>
                  </a:lnTo>
                  <a:lnTo>
                    <a:pt x="128329" y="11661"/>
                  </a:lnTo>
                  <a:lnTo>
                    <a:pt x="73832" y="6911"/>
                  </a:lnTo>
                  <a:lnTo>
                    <a:pt x="30715" y="12058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11606" y="2095171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43191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31442" y="2010943"/>
              <a:ext cx="125444" cy="215977"/>
            </a:xfrm>
            <a:custGeom>
              <a:avLst/>
              <a:gdLst/>
              <a:ahLst/>
              <a:cxnLst/>
              <a:rect l="0" t="0" r="0" b="0"/>
              <a:pathLst>
                <a:path w="125444" h="215977">
                  <a:moveTo>
                    <a:pt x="111791" y="10528"/>
                  </a:moveTo>
                  <a:lnTo>
                    <a:pt x="100612" y="21706"/>
                  </a:lnTo>
                  <a:lnTo>
                    <a:pt x="94980" y="22660"/>
                  </a:lnTo>
                  <a:lnTo>
                    <a:pt x="88886" y="20956"/>
                  </a:lnTo>
                  <a:lnTo>
                    <a:pt x="82482" y="17480"/>
                  </a:lnTo>
                  <a:lnTo>
                    <a:pt x="74705" y="17502"/>
                  </a:lnTo>
                  <a:lnTo>
                    <a:pt x="56703" y="23766"/>
                  </a:lnTo>
                  <a:lnTo>
                    <a:pt x="32428" y="46036"/>
                  </a:lnTo>
                  <a:lnTo>
                    <a:pt x="10417" y="74861"/>
                  </a:lnTo>
                  <a:lnTo>
                    <a:pt x="2395" y="98392"/>
                  </a:lnTo>
                  <a:lnTo>
                    <a:pt x="0" y="123278"/>
                  </a:lnTo>
                  <a:lnTo>
                    <a:pt x="11007" y="178581"/>
                  </a:lnTo>
                  <a:lnTo>
                    <a:pt x="26427" y="210450"/>
                  </a:lnTo>
                  <a:lnTo>
                    <a:pt x="33825" y="215169"/>
                  </a:lnTo>
                  <a:lnTo>
                    <a:pt x="42266" y="215976"/>
                  </a:lnTo>
                  <a:lnTo>
                    <a:pt x="81030" y="206048"/>
                  </a:lnTo>
                  <a:lnTo>
                    <a:pt x="98509" y="193352"/>
                  </a:lnTo>
                  <a:lnTo>
                    <a:pt x="112907" y="176011"/>
                  </a:lnTo>
                  <a:lnTo>
                    <a:pt x="123205" y="156606"/>
                  </a:lnTo>
                  <a:lnTo>
                    <a:pt x="125443" y="133163"/>
                  </a:lnTo>
                  <a:lnTo>
                    <a:pt x="114325" y="74597"/>
                  </a:lnTo>
                  <a:lnTo>
                    <a:pt x="95328" y="14117"/>
                  </a:lnTo>
                  <a:lnTo>
                    <a:pt x="907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85347" y="2031613"/>
              <a:ext cx="200043" cy="191923"/>
            </a:xfrm>
            <a:custGeom>
              <a:avLst/>
              <a:gdLst/>
              <a:ahLst/>
              <a:cxnLst/>
              <a:rect l="0" t="0" r="0" b="0"/>
              <a:pathLst>
                <a:path w="200043" h="191923">
                  <a:moveTo>
                    <a:pt x="0" y="42501"/>
                  </a:moveTo>
                  <a:lnTo>
                    <a:pt x="11178" y="53679"/>
                  </a:lnTo>
                  <a:lnTo>
                    <a:pt x="27511" y="95228"/>
                  </a:lnTo>
                  <a:lnTo>
                    <a:pt x="45549" y="156708"/>
                  </a:lnTo>
                  <a:lnTo>
                    <a:pt x="46370" y="178657"/>
                  </a:lnTo>
                  <a:lnTo>
                    <a:pt x="44951" y="189424"/>
                  </a:lnTo>
                  <a:lnTo>
                    <a:pt x="42836" y="191922"/>
                  </a:lnTo>
                  <a:lnTo>
                    <a:pt x="40256" y="188908"/>
                  </a:lnTo>
                  <a:lnTo>
                    <a:pt x="35439" y="173081"/>
                  </a:lnTo>
                  <a:lnTo>
                    <a:pt x="32347" y="121673"/>
                  </a:lnTo>
                  <a:lnTo>
                    <a:pt x="37325" y="61129"/>
                  </a:lnTo>
                  <a:lnTo>
                    <a:pt x="46225" y="38692"/>
                  </a:lnTo>
                  <a:lnTo>
                    <a:pt x="71002" y="5223"/>
                  </a:lnTo>
                  <a:lnTo>
                    <a:pt x="80090" y="1272"/>
                  </a:lnTo>
                  <a:lnTo>
                    <a:pt x="102666" y="0"/>
                  </a:lnTo>
                  <a:lnTo>
                    <a:pt x="136094" y="11450"/>
                  </a:lnTo>
                  <a:lnTo>
                    <a:pt x="151343" y="26361"/>
                  </a:lnTo>
                  <a:lnTo>
                    <a:pt x="180673" y="75903"/>
                  </a:lnTo>
                  <a:lnTo>
                    <a:pt x="190886" y="127781"/>
                  </a:lnTo>
                  <a:lnTo>
                    <a:pt x="200042" y="189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46103" y="2010943"/>
              <a:ext cx="176670" cy="246043"/>
            </a:xfrm>
            <a:custGeom>
              <a:avLst/>
              <a:gdLst/>
              <a:ahLst/>
              <a:cxnLst/>
              <a:rect l="0" t="0" r="0" b="0"/>
              <a:pathLst>
                <a:path w="176670" h="246043">
                  <a:moveTo>
                    <a:pt x="107741" y="0"/>
                  </a:moveTo>
                  <a:lnTo>
                    <a:pt x="65050" y="3119"/>
                  </a:lnTo>
                  <a:lnTo>
                    <a:pt x="33871" y="14572"/>
                  </a:lnTo>
                  <a:lnTo>
                    <a:pt x="23399" y="20243"/>
                  </a:lnTo>
                  <a:lnTo>
                    <a:pt x="8645" y="35903"/>
                  </a:lnTo>
                  <a:lnTo>
                    <a:pt x="3073" y="44992"/>
                  </a:lnTo>
                  <a:lnTo>
                    <a:pt x="0" y="64450"/>
                  </a:lnTo>
                  <a:lnTo>
                    <a:pt x="819" y="74552"/>
                  </a:lnTo>
                  <a:lnTo>
                    <a:pt x="4875" y="82456"/>
                  </a:lnTo>
                  <a:lnTo>
                    <a:pt x="18739" y="94359"/>
                  </a:lnTo>
                  <a:lnTo>
                    <a:pt x="46275" y="107636"/>
                  </a:lnTo>
                  <a:lnTo>
                    <a:pt x="66385" y="109060"/>
                  </a:lnTo>
                  <a:lnTo>
                    <a:pt x="87021" y="108132"/>
                  </a:lnTo>
                  <a:lnTo>
                    <a:pt x="118370" y="115357"/>
                  </a:lnTo>
                  <a:lnTo>
                    <a:pt x="139371" y="125749"/>
                  </a:lnTo>
                  <a:lnTo>
                    <a:pt x="165336" y="150342"/>
                  </a:lnTo>
                  <a:lnTo>
                    <a:pt x="174284" y="172883"/>
                  </a:lnTo>
                  <a:lnTo>
                    <a:pt x="176669" y="185445"/>
                  </a:lnTo>
                  <a:lnTo>
                    <a:pt x="173081" y="205642"/>
                  </a:lnTo>
                  <a:lnTo>
                    <a:pt x="168849" y="214304"/>
                  </a:lnTo>
                  <a:lnTo>
                    <a:pt x="154787" y="227047"/>
                  </a:lnTo>
                  <a:lnTo>
                    <a:pt x="117164" y="244760"/>
                  </a:lnTo>
                  <a:lnTo>
                    <a:pt x="93602" y="246042"/>
                  </a:lnTo>
                  <a:lnTo>
                    <a:pt x="69872" y="241543"/>
                  </a:lnTo>
                  <a:lnTo>
                    <a:pt x="3404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187691" y="3011150"/>
            <a:ext cx="2440025" cy="818759"/>
            <a:chOff x="2187691" y="3011150"/>
            <a:chExt cx="2440025" cy="818759"/>
          </a:xfrm>
        </p:grpSpPr>
        <p:sp>
          <p:nvSpPr>
            <p:cNvPr id="72" name="Freeform 71"/>
            <p:cNvSpPr/>
            <p:nvPr/>
          </p:nvSpPr>
          <p:spPr>
            <a:xfrm>
              <a:off x="2187691" y="3250018"/>
              <a:ext cx="394946" cy="579891"/>
            </a:xfrm>
            <a:custGeom>
              <a:avLst/>
              <a:gdLst/>
              <a:ahLst/>
              <a:cxnLst/>
              <a:rect l="0" t="0" r="0" b="0"/>
              <a:pathLst>
                <a:path w="394946" h="579891">
                  <a:moveTo>
                    <a:pt x="139107" y="3287"/>
                  </a:moveTo>
                  <a:lnTo>
                    <a:pt x="124534" y="45979"/>
                  </a:lnTo>
                  <a:lnTo>
                    <a:pt x="99703" y="82040"/>
                  </a:lnTo>
                  <a:lnTo>
                    <a:pt x="40600" y="140259"/>
                  </a:lnTo>
                  <a:lnTo>
                    <a:pt x="21626" y="156191"/>
                  </a:lnTo>
                  <a:lnTo>
                    <a:pt x="13993" y="157865"/>
                  </a:lnTo>
                  <a:lnTo>
                    <a:pt x="7734" y="155472"/>
                  </a:lnTo>
                  <a:lnTo>
                    <a:pt x="2392" y="150368"/>
                  </a:lnTo>
                  <a:lnTo>
                    <a:pt x="0" y="143455"/>
                  </a:lnTo>
                  <a:lnTo>
                    <a:pt x="463" y="126415"/>
                  </a:lnTo>
                  <a:lnTo>
                    <a:pt x="18697" y="86881"/>
                  </a:lnTo>
                  <a:lnTo>
                    <a:pt x="65549" y="25231"/>
                  </a:lnTo>
                  <a:lnTo>
                    <a:pt x="72521" y="17917"/>
                  </a:lnTo>
                  <a:lnTo>
                    <a:pt x="104690" y="2033"/>
                  </a:lnTo>
                  <a:lnTo>
                    <a:pt x="127320" y="0"/>
                  </a:lnTo>
                  <a:lnTo>
                    <a:pt x="176033" y="8227"/>
                  </a:lnTo>
                  <a:lnTo>
                    <a:pt x="196852" y="20691"/>
                  </a:lnTo>
                  <a:lnTo>
                    <a:pt x="229282" y="51699"/>
                  </a:lnTo>
                  <a:lnTo>
                    <a:pt x="245504" y="90031"/>
                  </a:lnTo>
                  <a:lnTo>
                    <a:pt x="253060" y="148150"/>
                  </a:lnTo>
                  <a:lnTo>
                    <a:pt x="252029" y="195298"/>
                  </a:lnTo>
                  <a:lnTo>
                    <a:pt x="237946" y="231365"/>
                  </a:lnTo>
                  <a:lnTo>
                    <a:pt x="225539" y="249324"/>
                  </a:lnTo>
                  <a:lnTo>
                    <a:pt x="209106" y="261986"/>
                  </a:lnTo>
                  <a:lnTo>
                    <a:pt x="169961" y="279646"/>
                  </a:lnTo>
                  <a:lnTo>
                    <a:pt x="164356" y="277604"/>
                  </a:lnTo>
                  <a:lnTo>
                    <a:pt x="161789" y="271563"/>
                  </a:lnTo>
                  <a:lnTo>
                    <a:pt x="161247" y="262856"/>
                  </a:lnTo>
                  <a:lnTo>
                    <a:pt x="164395" y="255882"/>
                  </a:lnTo>
                  <a:lnTo>
                    <a:pt x="177252" y="245013"/>
                  </a:lnTo>
                  <a:lnTo>
                    <a:pt x="209810" y="237906"/>
                  </a:lnTo>
                  <a:lnTo>
                    <a:pt x="268799" y="236675"/>
                  </a:lnTo>
                  <a:lnTo>
                    <a:pt x="293844" y="240766"/>
                  </a:lnTo>
                  <a:lnTo>
                    <a:pt x="327674" y="260825"/>
                  </a:lnTo>
                  <a:lnTo>
                    <a:pt x="354336" y="288995"/>
                  </a:lnTo>
                  <a:lnTo>
                    <a:pt x="383135" y="345596"/>
                  </a:lnTo>
                  <a:lnTo>
                    <a:pt x="394945" y="390021"/>
                  </a:lnTo>
                  <a:lnTo>
                    <a:pt x="392075" y="438539"/>
                  </a:lnTo>
                  <a:lnTo>
                    <a:pt x="382646" y="481901"/>
                  </a:lnTo>
                  <a:lnTo>
                    <a:pt x="364385" y="517496"/>
                  </a:lnTo>
                  <a:lnTo>
                    <a:pt x="337267" y="547929"/>
                  </a:lnTo>
                  <a:lnTo>
                    <a:pt x="286258" y="574037"/>
                  </a:lnTo>
                  <a:lnTo>
                    <a:pt x="249257" y="579890"/>
                  </a:lnTo>
                  <a:lnTo>
                    <a:pt x="208659" y="570446"/>
                  </a:lnTo>
                  <a:lnTo>
                    <a:pt x="155689" y="539597"/>
                  </a:lnTo>
                  <a:lnTo>
                    <a:pt x="133608" y="524747"/>
                  </a:lnTo>
                  <a:lnTo>
                    <a:pt x="109901" y="495976"/>
                  </a:lnTo>
                  <a:lnTo>
                    <a:pt x="96992" y="487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47157" y="3011150"/>
              <a:ext cx="6066" cy="168457"/>
            </a:xfrm>
            <a:custGeom>
              <a:avLst/>
              <a:gdLst/>
              <a:ahLst/>
              <a:cxnLst/>
              <a:rect l="0" t="0" r="0" b="0"/>
              <a:pathLst>
                <a:path w="6066" h="168457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606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68994" y="3242777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35917" y="11179"/>
                  </a:lnTo>
                  <a:lnTo>
                    <a:pt x="174119" y="22876"/>
                  </a:lnTo>
                  <a:lnTo>
                    <a:pt x="113423" y="35454"/>
                  </a:lnTo>
                  <a:lnTo>
                    <a:pt x="56373" y="480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50800" y="3376874"/>
              <a:ext cx="261421" cy="279233"/>
            </a:xfrm>
            <a:custGeom>
              <a:avLst/>
              <a:gdLst/>
              <a:ahLst/>
              <a:cxnLst/>
              <a:rect l="0" t="0" r="0" b="0"/>
              <a:pathLst>
                <a:path w="261421" h="279233">
                  <a:moveTo>
                    <a:pt x="202464" y="13302"/>
                  </a:moveTo>
                  <a:lnTo>
                    <a:pt x="191286" y="2123"/>
                  </a:lnTo>
                  <a:lnTo>
                    <a:pt x="183313" y="0"/>
                  </a:lnTo>
                  <a:lnTo>
                    <a:pt x="136897" y="4999"/>
                  </a:lnTo>
                  <a:lnTo>
                    <a:pt x="77193" y="18274"/>
                  </a:lnTo>
                  <a:lnTo>
                    <a:pt x="34220" y="17750"/>
                  </a:lnTo>
                  <a:lnTo>
                    <a:pt x="23620" y="19777"/>
                  </a:lnTo>
                  <a:lnTo>
                    <a:pt x="15385" y="24638"/>
                  </a:lnTo>
                  <a:lnTo>
                    <a:pt x="3114" y="39397"/>
                  </a:lnTo>
                  <a:lnTo>
                    <a:pt x="0" y="60775"/>
                  </a:lnTo>
                  <a:lnTo>
                    <a:pt x="10509" y="117906"/>
                  </a:lnTo>
                  <a:lnTo>
                    <a:pt x="27129" y="171140"/>
                  </a:lnTo>
                  <a:lnTo>
                    <a:pt x="31762" y="175849"/>
                  </a:lnTo>
                  <a:lnTo>
                    <a:pt x="37190" y="176649"/>
                  </a:lnTo>
                  <a:lnTo>
                    <a:pt x="49460" y="171298"/>
                  </a:lnTo>
                  <a:lnTo>
                    <a:pt x="92624" y="137864"/>
                  </a:lnTo>
                  <a:lnTo>
                    <a:pt x="115432" y="133004"/>
                  </a:lnTo>
                  <a:lnTo>
                    <a:pt x="148990" y="135856"/>
                  </a:lnTo>
                  <a:lnTo>
                    <a:pt x="190601" y="148471"/>
                  </a:lnTo>
                  <a:lnTo>
                    <a:pt x="244294" y="192598"/>
                  </a:lnTo>
                  <a:lnTo>
                    <a:pt x="251408" y="199513"/>
                  </a:lnTo>
                  <a:lnTo>
                    <a:pt x="259312" y="219675"/>
                  </a:lnTo>
                  <a:lnTo>
                    <a:pt x="261420" y="231602"/>
                  </a:lnTo>
                  <a:lnTo>
                    <a:pt x="257522" y="251094"/>
                  </a:lnTo>
                  <a:lnTo>
                    <a:pt x="253208" y="259567"/>
                  </a:lnTo>
                  <a:lnTo>
                    <a:pt x="232816" y="272102"/>
                  </a:lnTo>
                  <a:lnTo>
                    <a:pt x="205425" y="279232"/>
                  </a:lnTo>
                  <a:lnTo>
                    <a:pt x="149713" y="274278"/>
                  </a:lnTo>
                  <a:lnTo>
                    <a:pt x="122867" y="270841"/>
                  </a:lnTo>
                  <a:lnTo>
                    <a:pt x="76122" y="276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16518" y="333753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32290" y="3400704"/>
              <a:ext cx="200042" cy="27196"/>
            </a:xfrm>
            <a:custGeom>
              <a:avLst/>
              <a:gdLst/>
              <a:ahLst/>
              <a:cxnLst/>
              <a:rect l="0" t="0" r="0" b="0"/>
              <a:pathLst>
                <a:path w="200042" h="27196">
                  <a:moveTo>
                    <a:pt x="200041" y="10529"/>
                  </a:moveTo>
                  <a:lnTo>
                    <a:pt x="188863" y="21707"/>
                  </a:lnTo>
                  <a:lnTo>
                    <a:pt x="167777" y="27195"/>
                  </a:lnTo>
                  <a:lnTo>
                    <a:pt x="126141" y="27165"/>
                  </a:lnTo>
                  <a:lnTo>
                    <a:pt x="64561" y="22264"/>
                  </a:lnTo>
                  <a:lnTo>
                    <a:pt x="40002" y="15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16601" y="3250543"/>
              <a:ext cx="347441" cy="461069"/>
            </a:xfrm>
            <a:custGeom>
              <a:avLst/>
              <a:gdLst/>
              <a:ahLst/>
              <a:cxnLst/>
              <a:rect l="0" t="0" r="0" b="0"/>
              <a:pathLst>
                <a:path w="347441" h="461069">
                  <a:moveTo>
                    <a:pt x="0" y="76462"/>
                  </a:moveTo>
                  <a:lnTo>
                    <a:pt x="60676" y="21374"/>
                  </a:lnTo>
                  <a:lnTo>
                    <a:pt x="99606" y="2688"/>
                  </a:lnTo>
                  <a:lnTo>
                    <a:pt x="123818" y="0"/>
                  </a:lnTo>
                  <a:lnTo>
                    <a:pt x="167957" y="7806"/>
                  </a:lnTo>
                  <a:lnTo>
                    <a:pt x="199894" y="28433"/>
                  </a:lnTo>
                  <a:lnTo>
                    <a:pt x="220405" y="56772"/>
                  </a:lnTo>
                  <a:lnTo>
                    <a:pt x="236646" y="114600"/>
                  </a:lnTo>
                  <a:lnTo>
                    <a:pt x="237947" y="176109"/>
                  </a:lnTo>
                  <a:lnTo>
                    <a:pt x="227286" y="239515"/>
                  </a:lnTo>
                  <a:lnTo>
                    <a:pt x="217342" y="299079"/>
                  </a:lnTo>
                  <a:lnTo>
                    <a:pt x="195097" y="358042"/>
                  </a:lnTo>
                  <a:lnTo>
                    <a:pt x="165052" y="410416"/>
                  </a:lnTo>
                  <a:lnTo>
                    <a:pt x="125670" y="449314"/>
                  </a:lnTo>
                  <a:lnTo>
                    <a:pt x="101866" y="458593"/>
                  </a:lnTo>
                  <a:lnTo>
                    <a:pt x="88968" y="461068"/>
                  </a:lnTo>
                  <a:lnTo>
                    <a:pt x="68397" y="457577"/>
                  </a:lnTo>
                  <a:lnTo>
                    <a:pt x="43662" y="442459"/>
                  </a:lnTo>
                  <a:lnTo>
                    <a:pt x="36127" y="436273"/>
                  </a:lnTo>
                  <a:lnTo>
                    <a:pt x="27755" y="416922"/>
                  </a:lnTo>
                  <a:lnTo>
                    <a:pt x="25203" y="393894"/>
                  </a:lnTo>
                  <a:lnTo>
                    <a:pt x="36103" y="339882"/>
                  </a:lnTo>
                  <a:lnTo>
                    <a:pt x="51511" y="313739"/>
                  </a:lnTo>
                  <a:lnTo>
                    <a:pt x="70894" y="291176"/>
                  </a:lnTo>
                  <a:lnTo>
                    <a:pt x="102634" y="275261"/>
                  </a:lnTo>
                  <a:lnTo>
                    <a:pt x="128283" y="273222"/>
                  </a:lnTo>
                  <a:lnTo>
                    <a:pt x="182877" y="275855"/>
                  </a:lnTo>
                  <a:lnTo>
                    <a:pt x="239891" y="283611"/>
                  </a:lnTo>
                  <a:lnTo>
                    <a:pt x="300026" y="289475"/>
                  </a:lnTo>
                  <a:lnTo>
                    <a:pt x="329102" y="298284"/>
                  </a:lnTo>
                  <a:lnTo>
                    <a:pt x="347440" y="308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95626" y="3073280"/>
              <a:ext cx="221100" cy="196408"/>
            </a:xfrm>
            <a:custGeom>
              <a:avLst/>
              <a:gdLst/>
              <a:ahLst/>
              <a:cxnLst/>
              <a:rect l="0" t="0" r="0" b="0"/>
              <a:pathLst>
                <a:path w="221100" h="196408">
                  <a:moveTo>
                    <a:pt x="0" y="95797"/>
                  </a:moveTo>
                  <a:lnTo>
                    <a:pt x="29851" y="34709"/>
                  </a:lnTo>
                  <a:lnTo>
                    <a:pt x="69269" y="3669"/>
                  </a:lnTo>
                  <a:lnTo>
                    <a:pt x="77765" y="454"/>
                  </a:lnTo>
                  <a:lnTo>
                    <a:pt x="96564" y="0"/>
                  </a:lnTo>
                  <a:lnTo>
                    <a:pt x="132467" y="6322"/>
                  </a:lnTo>
                  <a:lnTo>
                    <a:pt x="152851" y="21715"/>
                  </a:lnTo>
                  <a:lnTo>
                    <a:pt x="161562" y="32371"/>
                  </a:lnTo>
                  <a:lnTo>
                    <a:pt x="171242" y="59809"/>
                  </a:lnTo>
                  <a:lnTo>
                    <a:pt x="173571" y="108141"/>
                  </a:lnTo>
                  <a:lnTo>
                    <a:pt x="168390" y="138718"/>
                  </a:lnTo>
                  <a:lnTo>
                    <a:pt x="152319" y="169086"/>
                  </a:lnTo>
                  <a:lnTo>
                    <a:pt x="139448" y="185302"/>
                  </a:lnTo>
                  <a:lnTo>
                    <a:pt x="119689" y="194069"/>
                  </a:lnTo>
                  <a:lnTo>
                    <a:pt x="107869" y="196407"/>
                  </a:lnTo>
                  <a:lnTo>
                    <a:pt x="97649" y="195625"/>
                  </a:lnTo>
                  <a:lnTo>
                    <a:pt x="80055" y="188518"/>
                  </a:lnTo>
                  <a:lnTo>
                    <a:pt x="56995" y="171363"/>
                  </a:lnTo>
                  <a:lnTo>
                    <a:pt x="54375" y="164892"/>
                  </a:lnTo>
                  <a:lnTo>
                    <a:pt x="54968" y="158238"/>
                  </a:lnTo>
                  <a:lnTo>
                    <a:pt x="57702" y="151462"/>
                  </a:lnTo>
                  <a:lnTo>
                    <a:pt x="78319" y="130748"/>
                  </a:lnTo>
                  <a:lnTo>
                    <a:pt x="88478" y="127287"/>
                  </a:lnTo>
                  <a:lnTo>
                    <a:pt x="125132" y="128004"/>
                  </a:lnTo>
                  <a:lnTo>
                    <a:pt x="179439" y="135608"/>
                  </a:lnTo>
                  <a:lnTo>
                    <a:pt x="221099" y="137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27212" y="3390176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5" y="8333"/>
                  </a:lnTo>
                  <a:lnTo>
                    <a:pt x="134094" y="15684"/>
                  </a:lnTo>
                  <a:lnTo>
                    <a:pt x="77354" y="19996"/>
                  </a:lnTo>
                  <a:lnTo>
                    <a:pt x="27324" y="239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01174" y="3493858"/>
              <a:ext cx="226542" cy="239649"/>
            </a:xfrm>
            <a:custGeom>
              <a:avLst/>
              <a:gdLst/>
              <a:ahLst/>
              <a:cxnLst/>
              <a:rect l="0" t="0" r="0" b="0"/>
              <a:pathLst>
                <a:path w="226542" h="239649">
                  <a:moveTo>
                    <a:pt x="168193" y="12131"/>
                  </a:moveTo>
                  <a:lnTo>
                    <a:pt x="157015" y="953"/>
                  </a:lnTo>
                  <a:lnTo>
                    <a:pt x="150213" y="0"/>
                  </a:lnTo>
                  <a:lnTo>
                    <a:pt x="123871" y="6327"/>
                  </a:lnTo>
                  <a:lnTo>
                    <a:pt x="83530" y="6002"/>
                  </a:lnTo>
                  <a:lnTo>
                    <a:pt x="36176" y="10921"/>
                  </a:lnTo>
                  <a:lnTo>
                    <a:pt x="25200" y="16004"/>
                  </a:lnTo>
                  <a:lnTo>
                    <a:pt x="6765" y="34129"/>
                  </a:lnTo>
                  <a:lnTo>
                    <a:pt x="2083" y="44344"/>
                  </a:lnTo>
                  <a:lnTo>
                    <a:pt x="0" y="65053"/>
                  </a:lnTo>
                  <a:lnTo>
                    <a:pt x="5404" y="96442"/>
                  </a:lnTo>
                  <a:lnTo>
                    <a:pt x="20004" y="122380"/>
                  </a:lnTo>
                  <a:lnTo>
                    <a:pt x="27287" y="125405"/>
                  </a:lnTo>
                  <a:lnTo>
                    <a:pt x="35651" y="125082"/>
                  </a:lnTo>
                  <a:lnTo>
                    <a:pt x="92941" y="111190"/>
                  </a:lnTo>
                  <a:lnTo>
                    <a:pt x="132508" y="109332"/>
                  </a:lnTo>
                  <a:lnTo>
                    <a:pt x="166979" y="116841"/>
                  </a:lnTo>
                  <a:lnTo>
                    <a:pt x="206948" y="139746"/>
                  </a:lnTo>
                  <a:lnTo>
                    <a:pt x="215087" y="146341"/>
                  </a:lnTo>
                  <a:lnTo>
                    <a:pt x="224130" y="166146"/>
                  </a:lnTo>
                  <a:lnTo>
                    <a:pt x="226541" y="177979"/>
                  </a:lnTo>
                  <a:lnTo>
                    <a:pt x="225809" y="188207"/>
                  </a:lnTo>
                  <a:lnTo>
                    <a:pt x="218757" y="205811"/>
                  </a:lnTo>
                  <a:lnTo>
                    <a:pt x="196043" y="228875"/>
                  </a:lnTo>
                  <a:lnTo>
                    <a:pt x="173942" y="237143"/>
                  </a:lnTo>
                  <a:lnTo>
                    <a:pt x="149692" y="239648"/>
                  </a:lnTo>
                  <a:lnTo>
                    <a:pt x="108647" y="231725"/>
                  </a:lnTo>
                  <a:lnTo>
                    <a:pt x="83966" y="222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696124" y="2095171"/>
            <a:ext cx="950006" cy="915433"/>
            <a:chOff x="6696124" y="2095171"/>
            <a:chExt cx="950006" cy="915433"/>
          </a:xfrm>
        </p:grpSpPr>
        <p:sp>
          <p:nvSpPr>
            <p:cNvPr id="83" name="Freeform 82"/>
            <p:cNvSpPr/>
            <p:nvPr/>
          </p:nvSpPr>
          <p:spPr>
            <a:xfrm>
              <a:off x="6696124" y="2493061"/>
              <a:ext cx="381447" cy="517543"/>
            </a:xfrm>
            <a:custGeom>
              <a:avLst/>
              <a:gdLst/>
              <a:ahLst/>
              <a:cxnLst/>
              <a:rect l="0" t="0" r="0" b="0"/>
              <a:pathLst>
                <a:path w="381447" h="517543">
                  <a:moveTo>
                    <a:pt x="189513" y="33778"/>
                  </a:moveTo>
                  <a:lnTo>
                    <a:pt x="172745" y="28189"/>
                  </a:lnTo>
                  <a:lnTo>
                    <a:pt x="165467" y="28882"/>
                  </a:lnTo>
                  <a:lnTo>
                    <a:pt x="151140" y="35891"/>
                  </a:lnTo>
                  <a:lnTo>
                    <a:pt x="93384" y="79730"/>
                  </a:lnTo>
                  <a:lnTo>
                    <a:pt x="38701" y="121544"/>
                  </a:lnTo>
                  <a:lnTo>
                    <a:pt x="19540" y="135566"/>
                  </a:lnTo>
                  <a:lnTo>
                    <a:pt x="13027" y="135562"/>
                  </a:lnTo>
                  <a:lnTo>
                    <a:pt x="8685" y="130880"/>
                  </a:lnTo>
                  <a:lnTo>
                    <a:pt x="5790" y="123079"/>
                  </a:lnTo>
                  <a:lnTo>
                    <a:pt x="6200" y="114369"/>
                  </a:lnTo>
                  <a:lnTo>
                    <a:pt x="17955" y="85343"/>
                  </a:lnTo>
                  <a:lnTo>
                    <a:pt x="49649" y="39225"/>
                  </a:lnTo>
                  <a:lnTo>
                    <a:pt x="75932" y="16804"/>
                  </a:lnTo>
                  <a:lnTo>
                    <a:pt x="117125" y="933"/>
                  </a:lnTo>
                  <a:lnTo>
                    <a:pt x="160786" y="0"/>
                  </a:lnTo>
                  <a:lnTo>
                    <a:pt x="182984" y="7457"/>
                  </a:lnTo>
                  <a:lnTo>
                    <a:pt x="239387" y="36435"/>
                  </a:lnTo>
                  <a:lnTo>
                    <a:pt x="253794" y="50167"/>
                  </a:lnTo>
                  <a:lnTo>
                    <a:pt x="264095" y="67968"/>
                  </a:lnTo>
                  <a:lnTo>
                    <a:pt x="266334" y="90698"/>
                  </a:lnTo>
                  <a:lnTo>
                    <a:pt x="258240" y="137828"/>
                  </a:lnTo>
                  <a:lnTo>
                    <a:pt x="243152" y="175872"/>
                  </a:lnTo>
                  <a:lnTo>
                    <a:pt x="227391" y="193637"/>
                  </a:lnTo>
                  <a:lnTo>
                    <a:pt x="168084" y="230869"/>
                  </a:lnTo>
                  <a:lnTo>
                    <a:pt x="154253" y="236018"/>
                  </a:lnTo>
                  <a:lnTo>
                    <a:pt x="155478" y="234115"/>
                  </a:lnTo>
                  <a:lnTo>
                    <a:pt x="159804" y="230507"/>
                  </a:lnTo>
                  <a:lnTo>
                    <a:pt x="166198" y="229272"/>
                  </a:lnTo>
                  <a:lnTo>
                    <a:pt x="182660" y="231018"/>
                  </a:lnTo>
                  <a:lnTo>
                    <a:pt x="243564" y="256356"/>
                  </a:lnTo>
                  <a:lnTo>
                    <a:pt x="281567" y="279491"/>
                  </a:lnTo>
                  <a:lnTo>
                    <a:pt x="336556" y="329044"/>
                  </a:lnTo>
                  <a:lnTo>
                    <a:pt x="366053" y="361470"/>
                  </a:lnTo>
                  <a:lnTo>
                    <a:pt x="378330" y="386869"/>
                  </a:lnTo>
                  <a:lnTo>
                    <a:pt x="381446" y="413756"/>
                  </a:lnTo>
                  <a:lnTo>
                    <a:pt x="380640" y="427476"/>
                  </a:lnTo>
                  <a:lnTo>
                    <a:pt x="370384" y="448961"/>
                  </a:lnTo>
                  <a:lnTo>
                    <a:pt x="335205" y="481817"/>
                  </a:lnTo>
                  <a:lnTo>
                    <a:pt x="299231" y="498113"/>
                  </a:lnTo>
                  <a:lnTo>
                    <a:pt x="247759" y="510350"/>
                  </a:lnTo>
                  <a:lnTo>
                    <a:pt x="192700" y="510495"/>
                  </a:lnTo>
                  <a:lnTo>
                    <a:pt x="138670" y="516242"/>
                  </a:lnTo>
                  <a:lnTo>
                    <a:pt x="87881" y="517542"/>
                  </a:lnTo>
                  <a:lnTo>
                    <a:pt x="60115" y="515506"/>
                  </a:lnTo>
                  <a:lnTo>
                    <a:pt x="0" y="497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65138" y="2095171"/>
              <a:ext cx="10096" cy="221099"/>
            </a:xfrm>
            <a:custGeom>
              <a:avLst/>
              <a:gdLst/>
              <a:ahLst/>
              <a:cxnLst/>
              <a:rect l="0" t="0" r="0" b="0"/>
              <a:pathLst>
                <a:path w="10096" h="221099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822" y="170867"/>
                  </a:lnTo>
                  <a:lnTo>
                    <a:pt x="1009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12062" y="2326798"/>
              <a:ext cx="200042" cy="94757"/>
            </a:xfrm>
            <a:custGeom>
              <a:avLst/>
              <a:gdLst/>
              <a:ahLst/>
              <a:cxnLst/>
              <a:rect l="0" t="0" r="0" b="0"/>
              <a:pathLst>
                <a:path w="200042" h="94757">
                  <a:moveTo>
                    <a:pt x="200041" y="0"/>
                  </a:moveTo>
                  <a:lnTo>
                    <a:pt x="200041" y="22356"/>
                  </a:lnTo>
                  <a:lnTo>
                    <a:pt x="196532" y="30112"/>
                  </a:lnTo>
                  <a:lnTo>
                    <a:pt x="183274" y="41849"/>
                  </a:lnTo>
                  <a:lnTo>
                    <a:pt x="131695" y="51680"/>
                  </a:lnTo>
                  <a:lnTo>
                    <a:pt x="74405" y="67015"/>
                  </a:lnTo>
                  <a:lnTo>
                    <a:pt x="24269" y="842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56563" y="2474197"/>
              <a:ext cx="189567" cy="294798"/>
            </a:xfrm>
            <a:custGeom>
              <a:avLst/>
              <a:gdLst/>
              <a:ahLst/>
              <a:cxnLst/>
              <a:rect l="0" t="0" r="0" b="0"/>
              <a:pathLst>
                <a:path w="189567" h="294798">
                  <a:moveTo>
                    <a:pt x="145012" y="0"/>
                  </a:moveTo>
                  <a:lnTo>
                    <a:pt x="139422" y="16767"/>
                  </a:lnTo>
                  <a:lnTo>
                    <a:pt x="127320" y="31238"/>
                  </a:lnTo>
                  <a:lnTo>
                    <a:pt x="119180" y="38373"/>
                  </a:lnTo>
                  <a:lnTo>
                    <a:pt x="97656" y="46300"/>
                  </a:lnTo>
                  <a:lnTo>
                    <a:pt x="45710" y="56978"/>
                  </a:lnTo>
                  <a:lnTo>
                    <a:pt x="9915" y="66925"/>
                  </a:lnTo>
                  <a:lnTo>
                    <a:pt x="3475" y="72693"/>
                  </a:lnTo>
                  <a:lnTo>
                    <a:pt x="351" y="80047"/>
                  </a:lnTo>
                  <a:lnTo>
                    <a:pt x="0" y="97577"/>
                  </a:lnTo>
                  <a:lnTo>
                    <a:pt x="12428" y="147770"/>
                  </a:lnTo>
                  <a:lnTo>
                    <a:pt x="19188" y="153495"/>
                  </a:lnTo>
                  <a:lnTo>
                    <a:pt x="28373" y="156142"/>
                  </a:lnTo>
                  <a:lnTo>
                    <a:pt x="60540" y="154278"/>
                  </a:lnTo>
                  <a:lnTo>
                    <a:pt x="113395" y="142239"/>
                  </a:lnTo>
                  <a:lnTo>
                    <a:pt x="134469" y="144325"/>
                  </a:lnTo>
                  <a:lnTo>
                    <a:pt x="166065" y="157666"/>
                  </a:lnTo>
                  <a:lnTo>
                    <a:pt x="180885" y="173019"/>
                  </a:lnTo>
                  <a:lnTo>
                    <a:pt x="186475" y="182026"/>
                  </a:lnTo>
                  <a:lnTo>
                    <a:pt x="189566" y="201393"/>
                  </a:lnTo>
                  <a:lnTo>
                    <a:pt x="182018" y="242422"/>
                  </a:lnTo>
                  <a:lnTo>
                    <a:pt x="161436" y="273820"/>
                  </a:lnTo>
                  <a:lnTo>
                    <a:pt x="136713" y="285474"/>
                  </a:lnTo>
                  <a:lnTo>
                    <a:pt x="96150" y="292035"/>
                  </a:lnTo>
                  <a:lnTo>
                    <a:pt x="60784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138114" y="3134636"/>
            <a:ext cx="1631918" cy="855436"/>
            <a:chOff x="6138114" y="3134636"/>
            <a:chExt cx="1631918" cy="855436"/>
          </a:xfrm>
        </p:grpSpPr>
        <p:sp>
          <p:nvSpPr>
            <p:cNvPr id="88" name="Freeform 87"/>
            <p:cNvSpPr/>
            <p:nvPr/>
          </p:nvSpPr>
          <p:spPr>
            <a:xfrm>
              <a:off x="6285513" y="3548103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38114" y="3668856"/>
              <a:ext cx="252685" cy="21835"/>
            </a:xfrm>
            <a:custGeom>
              <a:avLst/>
              <a:gdLst/>
              <a:ahLst/>
              <a:cxnLst/>
              <a:rect l="0" t="0" r="0" b="0"/>
              <a:pathLst>
                <a:path w="252685" h="21835">
                  <a:moveTo>
                    <a:pt x="252684" y="5589"/>
                  </a:moveTo>
                  <a:lnTo>
                    <a:pt x="235916" y="0"/>
                  </a:lnTo>
                  <a:lnTo>
                    <a:pt x="188064" y="4442"/>
                  </a:lnTo>
                  <a:lnTo>
                    <a:pt x="135661" y="12139"/>
                  </a:lnTo>
                  <a:lnTo>
                    <a:pt x="74847" y="18451"/>
                  </a:lnTo>
                  <a:lnTo>
                    <a:pt x="47303" y="2183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04266" y="3461275"/>
              <a:ext cx="276129" cy="377408"/>
            </a:xfrm>
            <a:custGeom>
              <a:avLst/>
              <a:gdLst/>
              <a:ahLst/>
              <a:cxnLst/>
              <a:rect l="0" t="0" r="0" b="0"/>
              <a:pathLst>
                <a:path w="276129" h="377408">
                  <a:moveTo>
                    <a:pt x="33972" y="139471"/>
                  </a:moveTo>
                  <a:lnTo>
                    <a:pt x="37092" y="96779"/>
                  </a:lnTo>
                  <a:lnTo>
                    <a:pt x="53101" y="38572"/>
                  </a:lnTo>
                  <a:lnTo>
                    <a:pt x="64311" y="20148"/>
                  </a:lnTo>
                  <a:lnTo>
                    <a:pt x="83331" y="7279"/>
                  </a:lnTo>
                  <a:lnTo>
                    <a:pt x="106212" y="0"/>
                  </a:lnTo>
                  <a:lnTo>
                    <a:pt x="128080" y="665"/>
                  </a:lnTo>
                  <a:lnTo>
                    <a:pt x="146377" y="7979"/>
                  </a:lnTo>
                  <a:lnTo>
                    <a:pt x="154533" y="13205"/>
                  </a:lnTo>
                  <a:lnTo>
                    <a:pt x="166713" y="28370"/>
                  </a:lnTo>
                  <a:lnTo>
                    <a:pt x="184065" y="72291"/>
                  </a:lnTo>
                  <a:lnTo>
                    <a:pt x="198757" y="133263"/>
                  </a:lnTo>
                  <a:lnTo>
                    <a:pt x="207059" y="178446"/>
                  </a:lnTo>
                  <a:lnTo>
                    <a:pt x="203151" y="228358"/>
                  </a:lnTo>
                  <a:lnTo>
                    <a:pt x="193413" y="279021"/>
                  </a:lnTo>
                  <a:lnTo>
                    <a:pt x="175060" y="321849"/>
                  </a:lnTo>
                  <a:lnTo>
                    <a:pt x="138010" y="358467"/>
                  </a:lnTo>
                  <a:lnTo>
                    <a:pt x="127898" y="366187"/>
                  </a:lnTo>
                  <a:lnTo>
                    <a:pt x="104183" y="374764"/>
                  </a:lnTo>
                  <a:lnTo>
                    <a:pt x="79215" y="377407"/>
                  </a:lnTo>
                  <a:lnTo>
                    <a:pt x="56419" y="374682"/>
                  </a:lnTo>
                  <a:lnTo>
                    <a:pt x="23855" y="360981"/>
                  </a:lnTo>
                  <a:lnTo>
                    <a:pt x="8809" y="345544"/>
                  </a:lnTo>
                  <a:lnTo>
                    <a:pt x="3158" y="336515"/>
                  </a:lnTo>
                  <a:lnTo>
                    <a:pt x="0" y="317123"/>
                  </a:lnTo>
                  <a:lnTo>
                    <a:pt x="796" y="307039"/>
                  </a:lnTo>
                  <a:lnTo>
                    <a:pt x="7919" y="289595"/>
                  </a:lnTo>
                  <a:lnTo>
                    <a:pt x="13094" y="281667"/>
                  </a:lnTo>
                  <a:lnTo>
                    <a:pt x="22393" y="276382"/>
                  </a:lnTo>
                  <a:lnTo>
                    <a:pt x="79345" y="267900"/>
                  </a:lnTo>
                  <a:lnTo>
                    <a:pt x="141330" y="271814"/>
                  </a:lnTo>
                  <a:lnTo>
                    <a:pt x="198635" y="283852"/>
                  </a:lnTo>
                  <a:lnTo>
                    <a:pt x="238609" y="295205"/>
                  </a:lnTo>
                  <a:lnTo>
                    <a:pt x="276128" y="31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27307" y="3134636"/>
              <a:ext cx="163740" cy="227217"/>
            </a:xfrm>
            <a:custGeom>
              <a:avLst/>
              <a:gdLst/>
              <a:ahLst/>
              <a:cxnLst/>
              <a:rect l="0" t="0" r="0" b="0"/>
              <a:pathLst>
                <a:path w="163740" h="227217">
                  <a:moveTo>
                    <a:pt x="26869" y="34441"/>
                  </a:moveTo>
                  <a:lnTo>
                    <a:pt x="21280" y="51209"/>
                  </a:lnTo>
                  <a:lnTo>
                    <a:pt x="18464" y="52639"/>
                  </a:lnTo>
                  <a:lnTo>
                    <a:pt x="15416" y="50082"/>
                  </a:lnTo>
                  <a:lnTo>
                    <a:pt x="12214" y="44869"/>
                  </a:lnTo>
                  <a:lnTo>
                    <a:pt x="12420" y="37883"/>
                  </a:lnTo>
                  <a:lnTo>
                    <a:pt x="18888" y="20763"/>
                  </a:lnTo>
                  <a:lnTo>
                    <a:pt x="32681" y="7695"/>
                  </a:lnTo>
                  <a:lnTo>
                    <a:pt x="41272" y="2573"/>
                  </a:lnTo>
                  <a:lnTo>
                    <a:pt x="63296" y="0"/>
                  </a:lnTo>
                  <a:lnTo>
                    <a:pt x="86342" y="3927"/>
                  </a:lnTo>
                  <a:lnTo>
                    <a:pt x="104385" y="13470"/>
                  </a:lnTo>
                  <a:lnTo>
                    <a:pt x="117082" y="31750"/>
                  </a:lnTo>
                  <a:lnTo>
                    <a:pt x="134766" y="81613"/>
                  </a:lnTo>
                  <a:lnTo>
                    <a:pt x="134747" y="122638"/>
                  </a:lnTo>
                  <a:lnTo>
                    <a:pt x="127333" y="158840"/>
                  </a:lnTo>
                  <a:lnTo>
                    <a:pt x="112139" y="186204"/>
                  </a:lnTo>
                  <a:lnTo>
                    <a:pt x="92818" y="209130"/>
                  </a:lnTo>
                  <a:lnTo>
                    <a:pt x="66687" y="225151"/>
                  </a:lnTo>
                  <a:lnTo>
                    <a:pt x="46906" y="227216"/>
                  </a:lnTo>
                  <a:lnTo>
                    <a:pt x="27586" y="223064"/>
                  </a:lnTo>
                  <a:lnTo>
                    <a:pt x="11200" y="213420"/>
                  </a:lnTo>
                  <a:lnTo>
                    <a:pt x="5895" y="205233"/>
                  </a:lnTo>
                  <a:lnTo>
                    <a:pt x="0" y="183658"/>
                  </a:lnTo>
                  <a:lnTo>
                    <a:pt x="1937" y="173694"/>
                  </a:lnTo>
                  <a:lnTo>
                    <a:pt x="13448" y="156383"/>
                  </a:lnTo>
                  <a:lnTo>
                    <a:pt x="33383" y="147129"/>
                  </a:lnTo>
                  <a:lnTo>
                    <a:pt x="96747" y="134636"/>
                  </a:lnTo>
                  <a:lnTo>
                    <a:pt x="119927" y="136684"/>
                  </a:lnTo>
                  <a:lnTo>
                    <a:pt x="138807" y="144613"/>
                  </a:lnTo>
                  <a:lnTo>
                    <a:pt x="163739" y="16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80476" y="3369119"/>
              <a:ext cx="305328" cy="72775"/>
            </a:xfrm>
            <a:custGeom>
              <a:avLst/>
              <a:gdLst/>
              <a:ahLst/>
              <a:cxnLst/>
              <a:rect l="0" t="0" r="0" b="0"/>
              <a:pathLst>
                <a:path w="305328" h="72775">
                  <a:moveTo>
                    <a:pt x="305327" y="0"/>
                  </a:moveTo>
                  <a:lnTo>
                    <a:pt x="287346" y="15641"/>
                  </a:lnTo>
                  <a:lnTo>
                    <a:pt x="235585" y="34844"/>
                  </a:lnTo>
                  <a:lnTo>
                    <a:pt x="179505" y="52609"/>
                  </a:lnTo>
                  <a:lnTo>
                    <a:pt x="118005" y="69016"/>
                  </a:lnTo>
                  <a:lnTo>
                    <a:pt x="62911" y="72774"/>
                  </a:lnTo>
                  <a:lnTo>
                    <a:pt x="27219" y="703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12929" y="3531509"/>
              <a:ext cx="199205" cy="237694"/>
            </a:xfrm>
            <a:custGeom>
              <a:avLst/>
              <a:gdLst/>
              <a:ahLst/>
              <a:cxnLst/>
              <a:rect l="0" t="0" r="0" b="0"/>
              <a:pathLst>
                <a:path w="199205" h="237694">
                  <a:moveTo>
                    <a:pt x="188646" y="6066"/>
                  </a:moveTo>
                  <a:lnTo>
                    <a:pt x="155024" y="0"/>
                  </a:lnTo>
                  <a:lnTo>
                    <a:pt x="103322" y="4521"/>
                  </a:lnTo>
                  <a:lnTo>
                    <a:pt x="42460" y="5761"/>
                  </a:lnTo>
                  <a:lnTo>
                    <a:pt x="18000" y="12169"/>
                  </a:lnTo>
                  <a:lnTo>
                    <a:pt x="8201" y="17154"/>
                  </a:lnTo>
                  <a:lnTo>
                    <a:pt x="2839" y="25156"/>
                  </a:lnTo>
                  <a:lnTo>
                    <a:pt x="0" y="46526"/>
                  </a:lnTo>
                  <a:lnTo>
                    <a:pt x="10700" y="100604"/>
                  </a:lnTo>
                  <a:lnTo>
                    <a:pt x="13864" y="111205"/>
                  </a:lnTo>
                  <a:lnTo>
                    <a:pt x="18312" y="115933"/>
                  </a:lnTo>
                  <a:lnTo>
                    <a:pt x="23617" y="116745"/>
                  </a:lnTo>
                  <a:lnTo>
                    <a:pt x="71377" y="105995"/>
                  </a:lnTo>
                  <a:lnTo>
                    <a:pt x="130872" y="110414"/>
                  </a:lnTo>
                  <a:lnTo>
                    <a:pt x="166069" y="122252"/>
                  </a:lnTo>
                  <a:lnTo>
                    <a:pt x="193135" y="146166"/>
                  </a:lnTo>
                  <a:lnTo>
                    <a:pt x="197487" y="155618"/>
                  </a:lnTo>
                  <a:lnTo>
                    <a:pt x="199204" y="175479"/>
                  </a:lnTo>
                  <a:lnTo>
                    <a:pt x="192948" y="192885"/>
                  </a:lnTo>
                  <a:lnTo>
                    <a:pt x="188005" y="200802"/>
                  </a:lnTo>
                  <a:lnTo>
                    <a:pt x="158691" y="223123"/>
                  </a:lnTo>
                  <a:lnTo>
                    <a:pt x="120369" y="233376"/>
                  </a:lnTo>
                  <a:lnTo>
                    <a:pt x="63018" y="231910"/>
                  </a:lnTo>
                  <a:lnTo>
                    <a:pt x="20190" y="237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85513" y="3958715"/>
              <a:ext cx="1484519" cy="31357"/>
            </a:xfrm>
            <a:custGeom>
              <a:avLst/>
              <a:gdLst/>
              <a:ahLst/>
              <a:cxnLst/>
              <a:rect l="0" t="0" r="0" b="0"/>
              <a:pathLst>
                <a:path w="1484519" h="31357">
                  <a:moveTo>
                    <a:pt x="1484518" y="0"/>
                  </a:moveTo>
                  <a:lnTo>
                    <a:pt x="1429473" y="16788"/>
                  </a:lnTo>
                  <a:lnTo>
                    <a:pt x="1374946" y="20214"/>
                  </a:lnTo>
                  <a:lnTo>
                    <a:pt x="1325320" y="20807"/>
                  </a:lnTo>
                  <a:lnTo>
                    <a:pt x="1267328" y="15418"/>
                  </a:lnTo>
                  <a:lnTo>
                    <a:pt x="1208172" y="19505"/>
                  </a:lnTo>
                  <a:lnTo>
                    <a:pt x="1158532" y="20597"/>
                  </a:lnTo>
                  <a:lnTo>
                    <a:pt x="1098200" y="20921"/>
                  </a:lnTo>
                  <a:lnTo>
                    <a:pt x="1046399" y="21016"/>
                  </a:lnTo>
                  <a:lnTo>
                    <a:pt x="986974" y="15459"/>
                  </a:lnTo>
                  <a:lnTo>
                    <a:pt x="938704" y="17579"/>
                  </a:lnTo>
                  <a:lnTo>
                    <a:pt x="887358" y="14437"/>
                  </a:lnTo>
                  <a:lnTo>
                    <a:pt x="835099" y="17276"/>
                  </a:lnTo>
                  <a:lnTo>
                    <a:pt x="772274" y="13074"/>
                  </a:lnTo>
                  <a:lnTo>
                    <a:pt x="721972" y="12453"/>
                  </a:lnTo>
                  <a:lnTo>
                    <a:pt x="668853" y="16817"/>
                  </a:lnTo>
                  <a:lnTo>
                    <a:pt x="610349" y="14082"/>
                  </a:lnTo>
                  <a:lnTo>
                    <a:pt x="555451" y="18470"/>
                  </a:lnTo>
                  <a:lnTo>
                    <a:pt x="500970" y="20290"/>
                  </a:lnTo>
                  <a:lnTo>
                    <a:pt x="442063" y="20830"/>
                  </a:lnTo>
                  <a:lnTo>
                    <a:pt x="387046" y="22159"/>
                  </a:lnTo>
                  <a:lnTo>
                    <a:pt x="333699" y="27102"/>
                  </a:lnTo>
                  <a:lnTo>
                    <a:pt x="280848" y="24538"/>
                  </a:lnTo>
                  <a:lnTo>
                    <a:pt x="228143" y="28977"/>
                  </a:lnTo>
                  <a:lnTo>
                    <a:pt x="175482" y="30812"/>
                  </a:lnTo>
                  <a:lnTo>
                    <a:pt x="122834" y="31356"/>
                  </a:lnTo>
                  <a:lnTo>
                    <a:pt x="72530" y="30347"/>
                  </a:lnTo>
                  <a:lnTo>
                    <a:pt x="26025" y="23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6475026" y="4274780"/>
            <a:ext cx="389555" cy="502878"/>
          </a:xfrm>
          <a:custGeom>
            <a:avLst/>
            <a:gdLst/>
            <a:ahLst/>
            <a:cxnLst/>
            <a:rect l="0" t="0" r="0" b="0"/>
            <a:pathLst>
              <a:path w="389555" h="502878">
                <a:moveTo>
                  <a:pt x="389554" y="52432"/>
                </a:moveTo>
                <a:lnTo>
                  <a:pt x="383965" y="30075"/>
                </a:lnTo>
                <a:lnTo>
                  <a:pt x="378809" y="24659"/>
                </a:lnTo>
                <a:lnTo>
                  <a:pt x="371863" y="22218"/>
                </a:lnTo>
                <a:lnTo>
                  <a:pt x="317034" y="13791"/>
                </a:lnTo>
                <a:lnTo>
                  <a:pt x="254457" y="5186"/>
                </a:lnTo>
                <a:lnTo>
                  <a:pt x="202514" y="855"/>
                </a:lnTo>
                <a:lnTo>
                  <a:pt x="147194" y="0"/>
                </a:lnTo>
                <a:lnTo>
                  <a:pt x="121572" y="2223"/>
                </a:lnTo>
                <a:lnTo>
                  <a:pt x="102384" y="11009"/>
                </a:lnTo>
                <a:lnTo>
                  <a:pt x="97502" y="20138"/>
                </a:lnTo>
                <a:lnTo>
                  <a:pt x="94952" y="73696"/>
                </a:lnTo>
                <a:lnTo>
                  <a:pt x="94795" y="135271"/>
                </a:lnTo>
                <a:lnTo>
                  <a:pt x="94768" y="186422"/>
                </a:lnTo>
                <a:lnTo>
                  <a:pt x="88692" y="232277"/>
                </a:lnTo>
                <a:lnTo>
                  <a:pt x="89543" y="231991"/>
                </a:lnTo>
                <a:lnTo>
                  <a:pt x="99316" y="206313"/>
                </a:lnTo>
                <a:lnTo>
                  <a:pt x="111991" y="193743"/>
                </a:lnTo>
                <a:lnTo>
                  <a:pt x="148723" y="176142"/>
                </a:lnTo>
                <a:lnTo>
                  <a:pt x="184965" y="170585"/>
                </a:lnTo>
                <a:lnTo>
                  <a:pt x="230729" y="177113"/>
                </a:lnTo>
                <a:lnTo>
                  <a:pt x="261776" y="187511"/>
                </a:lnTo>
                <a:lnTo>
                  <a:pt x="301165" y="218067"/>
                </a:lnTo>
                <a:lnTo>
                  <a:pt x="322680" y="249818"/>
                </a:lnTo>
                <a:lnTo>
                  <a:pt x="332695" y="294451"/>
                </a:lnTo>
                <a:lnTo>
                  <a:pt x="330073" y="344720"/>
                </a:lnTo>
                <a:lnTo>
                  <a:pt x="317536" y="397297"/>
                </a:lnTo>
                <a:lnTo>
                  <a:pt x="293743" y="438358"/>
                </a:lnTo>
                <a:lnTo>
                  <a:pt x="260924" y="469346"/>
                </a:lnTo>
                <a:lnTo>
                  <a:pt x="199840" y="497459"/>
                </a:lnTo>
                <a:lnTo>
                  <a:pt x="162806" y="502877"/>
                </a:lnTo>
                <a:lnTo>
                  <a:pt x="142159" y="497905"/>
                </a:lnTo>
                <a:lnTo>
                  <a:pt x="83768" y="462407"/>
                </a:lnTo>
                <a:lnTo>
                  <a:pt x="32694" y="430204"/>
                </a:lnTo>
                <a:lnTo>
                  <a:pt x="0" y="4209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6170076" y="4005773"/>
            <a:ext cx="1492536" cy="980948"/>
            <a:chOff x="6170076" y="4005773"/>
            <a:chExt cx="1492536" cy="980948"/>
          </a:xfrm>
        </p:grpSpPr>
        <p:sp>
          <p:nvSpPr>
            <p:cNvPr id="97" name="Freeform 96"/>
            <p:cNvSpPr/>
            <p:nvPr/>
          </p:nvSpPr>
          <p:spPr>
            <a:xfrm>
              <a:off x="7216003" y="4095585"/>
              <a:ext cx="178133" cy="221100"/>
            </a:xfrm>
            <a:custGeom>
              <a:avLst/>
              <a:gdLst/>
              <a:ahLst/>
              <a:cxnLst/>
              <a:rect l="0" t="0" r="0" b="0"/>
              <a:pathLst>
                <a:path w="178133" h="221100">
                  <a:moveTo>
                    <a:pt x="59189" y="0"/>
                  </a:moveTo>
                  <a:lnTo>
                    <a:pt x="22102" y="34747"/>
                  </a:lnTo>
                  <a:lnTo>
                    <a:pt x="4102" y="43909"/>
                  </a:lnTo>
                  <a:lnTo>
                    <a:pt x="237" y="44481"/>
                  </a:lnTo>
                  <a:lnTo>
                    <a:pt x="0" y="42522"/>
                  </a:lnTo>
                  <a:lnTo>
                    <a:pt x="16432" y="22567"/>
                  </a:lnTo>
                  <a:lnTo>
                    <a:pt x="41061" y="8507"/>
                  </a:lnTo>
                  <a:lnTo>
                    <a:pt x="60490" y="6901"/>
                  </a:lnTo>
                  <a:lnTo>
                    <a:pt x="79654" y="11256"/>
                  </a:lnTo>
                  <a:lnTo>
                    <a:pt x="95970" y="20991"/>
                  </a:lnTo>
                  <a:lnTo>
                    <a:pt x="101257" y="29201"/>
                  </a:lnTo>
                  <a:lnTo>
                    <a:pt x="107131" y="50803"/>
                  </a:lnTo>
                  <a:lnTo>
                    <a:pt x="106358" y="60775"/>
                  </a:lnTo>
                  <a:lnTo>
                    <a:pt x="99260" y="78094"/>
                  </a:lnTo>
                  <a:lnTo>
                    <a:pt x="85187" y="90471"/>
                  </a:lnTo>
                  <a:lnTo>
                    <a:pt x="74253" y="96361"/>
                  </a:lnTo>
                  <a:lnTo>
                    <a:pt x="81091" y="91180"/>
                  </a:lnTo>
                  <a:lnTo>
                    <a:pt x="95829" y="90438"/>
                  </a:lnTo>
                  <a:lnTo>
                    <a:pt x="133887" y="99493"/>
                  </a:lnTo>
                  <a:lnTo>
                    <a:pt x="159180" y="114747"/>
                  </a:lnTo>
                  <a:lnTo>
                    <a:pt x="171090" y="130548"/>
                  </a:lnTo>
                  <a:lnTo>
                    <a:pt x="175903" y="139674"/>
                  </a:lnTo>
                  <a:lnTo>
                    <a:pt x="178132" y="159174"/>
                  </a:lnTo>
                  <a:lnTo>
                    <a:pt x="177089" y="169287"/>
                  </a:lnTo>
                  <a:lnTo>
                    <a:pt x="166571" y="186763"/>
                  </a:lnTo>
                  <a:lnTo>
                    <a:pt x="150198" y="201159"/>
                  </a:lnTo>
                  <a:lnTo>
                    <a:pt x="131222" y="211457"/>
                  </a:lnTo>
                  <a:lnTo>
                    <a:pt x="95220" y="218242"/>
                  </a:lnTo>
                  <a:lnTo>
                    <a:pt x="41836" y="215509"/>
                  </a:lnTo>
                  <a:lnTo>
                    <a:pt x="1707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27792" y="4337741"/>
              <a:ext cx="305328" cy="45173"/>
            </a:xfrm>
            <a:custGeom>
              <a:avLst/>
              <a:gdLst/>
              <a:ahLst/>
              <a:cxnLst/>
              <a:rect l="0" t="0" r="0" b="0"/>
              <a:pathLst>
                <a:path w="305328" h="45173">
                  <a:moveTo>
                    <a:pt x="305327" y="0"/>
                  </a:moveTo>
                  <a:lnTo>
                    <a:pt x="299738" y="22356"/>
                  </a:lnTo>
                  <a:lnTo>
                    <a:pt x="294582" y="27772"/>
                  </a:lnTo>
                  <a:lnTo>
                    <a:pt x="287635" y="30213"/>
                  </a:lnTo>
                  <a:lnTo>
                    <a:pt x="232807" y="32574"/>
                  </a:lnTo>
                  <a:lnTo>
                    <a:pt x="178524" y="36763"/>
                  </a:lnTo>
                  <a:lnTo>
                    <a:pt x="122742" y="32608"/>
                  </a:lnTo>
                  <a:lnTo>
                    <a:pt x="59428" y="34127"/>
                  </a:lnTo>
                  <a:lnTo>
                    <a:pt x="13126" y="451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22935" y="4432497"/>
              <a:ext cx="158109" cy="245904"/>
            </a:xfrm>
            <a:custGeom>
              <a:avLst/>
              <a:gdLst/>
              <a:ahLst/>
              <a:cxnLst/>
              <a:rect l="0" t="0" r="0" b="0"/>
              <a:pathLst>
                <a:path w="158109" h="245904">
                  <a:moveTo>
                    <a:pt x="136484" y="0"/>
                  </a:moveTo>
                  <a:lnTo>
                    <a:pt x="130895" y="22357"/>
                  </a:lnTo>
                  <a:lnTo>
                    <a:pt x="124570" y="28943"/>
                  </a:lnTo>
                  <a:lnTo>
                    <a:pt x="105063" y="36260"/>
                  </a:lnTo>
                  <a:lnTo>
                    <a:pt x="83915" y="36393"/>
                  </a:lnTo>
                  <a:lnTo>
                    <a:pt x="62817" y="34892"/>
                  </a:lnTo>
                  <a:lnTo>
                    <a:pt x="20677" y="37222"/>
                  </a:lnTo>
                  <a:lnTo>
                    <a:pt x="10147" y="35343"/>
                  </a:lnTo>
                  <a:lnTo>
                    <a:pt x="4296" y="37600"/>
                  </a:lnTo>
                  <a:lnTo>
                    <a:pt x="1565" y="42614"/>
                  </a:lnTo>
                  <a:lnTo>
                    <a:pt x="0" y="81467"/>
                  </a:lnTo>
                  <a:lnTo>
                    <a:pt x="6025" y="100939"/>
                  </a:lnTo>
                  <a:lnTo>
                    <a:pt x="10907" y="109406"/>
                  </a:lnTo>
                  <a:lnTo>
                    <a:pt x="17671" y="112712"/>
                  </a:lnTo>
                  <a:lnTo>
                    <a:pt x="25690" y="112576"/>
                  </a:lnTo>
                  <a:lnTo>
                    <a:pt x="81210" y="100179"/>
                  </a:lnTo>
                  <a:lnTo>
                    <a:pt x="103730" y="102236"/>
                  </a:lnTo>
                  <a:lnTo>
                    <a:pt x="122317" y="113289"/>
                  </a:lnTo>
                  <a:lnTo>
                    <a:pt x="153313" y="148980"/>
                  </a:lnTo>
                  <a:lnTo>
                    <a:pt x="157062" y="158982"/>
                  </a:lnTo>
                  <a:lnTo>
                    <a:pt x="158108" y="179453"/>
                  </a:lnTo>
                  <a:lnTo>
                    <a:pt x="146531" y="210709"/>
                  </a:lnTo>
                  <a:lnTo>
                    <a:pt x="131590" y="225450"/>
                  </a:lnTo>
                  <a:lnTo>
                    <a:pt x="93404" y="244445"/>
                  </a:lnTo>
                  <a:lnTo>
                    <a:pt x="72884" y="245903"/>
                  </a:lnTo>
                  <a:lnTo>
                    <a:pt x="1014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70076" y="4005773"/>
              <a:ext cx="1492536" cy="980948"/>
            </a:xfrm>
            <a:custGeom>
              <a:avLst/>
              <a:gdLst/>
              <a:ahLst/>
              <a:cxnLst/>
              <a:rect l="0" t="0" r="0" b="0"/>
              <a:pathLst>
                <a:path w="1492536" h="980948">
                  <a:moveTo>
                    <a:pt x="705033" y="58227"/>
                  </a:moveTo>
                  <a:lnTo>
                    <a:pt x="688265" y="69405"/>
                  </a:lnTo>
                  <a:lnTo>
                    <a:pt x="655481" y="76357"/>
                  </a:lnTo>
                  <a:lnTo>
                    <a:pt x="594076" y="79875"/>
                  </a:lnTo>
                  <a:lnTo>
                    <a:pt x="542955" y="87518"/>
                  </a:lnTo>
                  <a:lnTo>
                    <a:pt x="479518" y="100581"/>
                  </a:lnTo>
                  <a:lnTo>
                    <a:pt x="421568" y="117920"/>
                  </a:lnTo>
                  <a:lnTo>
                    <a:pt x="368227" y="135440"/>
                  </a:lnTo>
                  <a:lnTo>
                    <a:pt x="306133" y="156103"/>
                  </a:lnTo>
                  <a:lnTo>
                    <a:pt x="246172" y="176086"/>
                  </a:lnTo>
                  <a:lnTo>
                    <a:pt x="186595" y="209477"/>
                  </a:lnTo>
                  <a:lnTo>
                    <a:pt x="128187" y="250370"/>
                  </a:lnTo>
                  <a:lnTo>
                    <a:pt x="79675" y="296796"/>
                  </a:lnTo>
                  <a:lnTo>
                    <a:pt x="44032" y="352663"/>
                  </a:lnTo>
                  <a:lnTo>
                    <a:pt x="14115" y="409105"/>
                  </a:lnTo>
                  <a:lnTo>
                    <a:pt x="3917" y="456859"/>
                  </a:lnTo>
                  <a:lnTo>
                    <a:pt x="895" y="508053"/>
                  </a:lnTo>
                  <a:lnTo>
                    <a:pt x="0" y="560266"/>
                  </a:lnTo>
                  <a:lnTo>
                    <a:pt x="8103" y="620736"/>
                  </a:lnTo>
                  <a:lnTo>
                    <a:pt x="19943" y="657734"/>
                  </a:lnTo>
                  <a:lnTo>
                    <a:pt x="51080" y="711565"/>
                  </a:lnTo>
                  <a:lnTo>
                    <a:pt x="91286" y="767258"/>
                  </a:lnTo>
                  <a:lnTo>
                    <a:pt x="143495" y="822778"/>
                  </a:lnTo>
                  <a:lnTo>
                    <a:pt x="195065" y="868567"/>
                  </a:lnTo>
                  <a:lnTo>
                    <a:pt x="252871" y="903969"/>
                  </a:lnTo>
                  <a:lnTo>
                    <a:pt x="308874" y="932083"/>
                  </a:lnTo>
                  <a:lnTo>
                    <a:pt x="370326" y="954577"/>
                  </a:lnTo>
                  <a:lnTo>
                    <a:pt x="418947" y="966570"/>
                  </a:lnTo>
                  <a:lnTo>
                    <a:pt x="475987" y="971943"/>
                  </a:lnTo>
                  <a:lnTo>
                    <a:pt x="531752" y="973535"/>
                  </a:lnTo>
                  <a:lnTo>
                    <a:pt x="586186" y="980139"/>
                  </a:lnTo>
                  <a:lnTo>
                    <a:pt x="630734" y="978844"/>
                  </a:lnTo>
                  <a:lnTo>
                    <a:pt x="654464" y="980947"/>
                  </a:lnTo>
                  <a:lnTo>
                    <a:pt x="711118" y="972764"/>
                  </a:lnTo>
                  <a:lnTo>
                    <a:pt x="773565" y="965472"/>
                  </a:lnTo>
                  <a:lnTo>
                    <a:pt x="827374" y="964210"/>
                  </a:lnTo>
                  <a:lnTo>
                    <a:pt x="884656" y="955377"/>
                  </a:lnTo>
                  <a:lnTo>
                    <a:pt x="938799" y="945750"/>
                  </a:lnTo>
                  <a:lnTo>
                    <a:pt x="992406" y="934319"/>
                  </a:lnTo>
                  <a:lnTo>
                    <a:pt x="1045333" y="917804"/>
                  </a:lnTo>
                  <a:lnTo>
                    <a:pt x="1096891" y="903812"/>
                  </a:lnTo>
                  <a:lnTo>
                    <a:pt x="1150588" y="878716"/>
                  </a:lnTo>
                  <a:lnTo>
                    <a:pt x="1208720" y="843088"/>
                  </a:lnTo>
                  <a:lnTo>
                    <a:pt x="1263404" y="804807"/>
                  </a:lnTo>
                  <a:lnTo>
                    <a:pt x="1319266" y="763449"/>
                  </a:lnTo>
                  <a:lnTo>
                    <a:pt x="1365786" y="720316"/>
                  </a:lnTo>
                  <a:lnTo>
                    <a:pt x="1406135" y="665399"/>
                  </a:lnTo>
                  <a:lnTo>
                    <a:pt x="1441922" y="604326"/>
                  </a:lnTo>
                  <a:lnTo>
                    <a:pt x="1468703" y="542572"/>
                  </a:lnTo>
                  <a:lnTo>
                    <a:pt x="1487466" y="480989"/>
                  </a:lnTo>
                  <a:lnTo>
                    <a:pt x="1492535" y="442673"/>
                  </a:lnTo>
                  <a:lnTo>
                    <a:pt x="1485843" y="387804"/>
                  </a:lnTo>
                  <a:lnTo>
                    <a:pt x="1473255" y="331905"/>
                  </a:lnTo>
                  <a:lnTo>
                    <a:pt x="1459859" y="292955"/>
                  </a:lnTo>
                  <a:lnTo>
                    <a:pt x="1426395" y="230384"/>
                  </a:lnTo>
                  <a:lnTo>
                    <a:pt x="1378184" y="174528"/>
                  </a:lnTo>
                  <a:lnTo>
                    <a:pt x="1328205" y="125956"/>
                  </a:lnTo>
                  <a:lnTo>
                    <a:pt x="1270152" y="88286"/>
                  </a:lnTo>
                  <a:lnTo>
                    <a:pt x="1208295" y="58575"/>
                  </a:lnTo>
                  <a:lnTo>
                    <a:pt x="1157082" y="34205"/>
                  </a:lnTo>
                  <a:lnTo>
                    <a:pt x="1109854" y="20824"/>
                  </a:lnTo>
                  <a:lnTo>
                    <a:pt x="1058816" y="9450"/>
                  </a:lnTo>
                  <a:lnTo>
                    <a:pt x="1008988" y="1010"/>
                  </a:lnTo>
                  <a:lnTo>
                    <a:pt x="953286" y="1214"/>
                  </a:lnTo>
                  <a:lnTo>
                    <a:pt x="900642" y="0"/>
                  </a:lnTo>
                  <a:lnTo>
                    <a:pt x="846829" y="3930"/>
                  </a:lnTo>
                  <a:lnTo>
                    <a:pt x="795008" y="8214"/>
                  </a:lnTo>
                  <a:lnTo>
                    <a:pt x="744560" y="10653"/>
                  </a:lnTo>
                  <a:lnTo>
                    <a:pt x="717921" y="10177"/>
                  </a:lnTo>
                  <a:lnTo>
                    <a:pt x="677786" y="19553"/>
                  </a:lnTo>
                  <a:lnTo>
                    <a:pt x="615787" y="22386"/>
                  </a:lnTo>
                  <a:lnTo>
                    <a:pt x="560845" y="25801"/>
                  </a:lnTo>
                  <a:lnTo>
                    <a:pt x="504991" y="26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2013-12-18T16:29:29Z</dcterms:created>
  <dcterms:modified xsi:type="dcterms:W3CDTF">2013-12-18T16:29:43Z</dcterms:modified>
</cp:coreProperties>
</file>